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1.xml" ContentType="application/vnd.openxmlformats-officedocument.drawingml.diagramColors+xml"/>
  <Default Extension="png" ContentType="image/png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wmf" ContentType="image/x-wmf"/>
  <Override PartName="/ppt/slideLayouts/slideLayout2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1" r:id="rId1"/>
    <p:sldMasterId id="2147483683" r:id="rId2"/>
  </p:sldMasterIdLst>
  <p:notesMasterIdLst>
    <p:notesMasterId r:id="rId9"/>
  </p:notesMasterIdLst>
  <p:handoutMasterIdLst>
    <p:handoutMasterId r:id="rId10"/>
  </p:handoutMasterIdLst>
  <p:sldIdLst>
    <p:sldId id="256" r:id="rId3"/>
    <p:sldId id="296" r:id="rId4"/>
    <p:sldId id="299" r:id="rId5"/>
    <p:sldId id="313" r:id="rId6"/>
    <p:sldId id="316" r:id="rId7"/>
    <p:sldId id="308" r:id="rId8"/>
  </p:sldIdLst>
  <p:sldSz cx="9144000" cy="5143500" type="screen16x9"/>
  <p:notesSz cx="6858000" cy="9144000"/>
  <p:defaultTextStyle>
    <a:defPPr>
      <a:defRPr lang="de-D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3" autoAdjust="0"/>
    <p:restoredTop sz="84564" autoAdjust="0"/>
  </p:normalViewPr>
  <p:slideViewPr>
    <p:cSldViewPr snapToGrid="0" snapToObjects="1">
      <p:cViewPr>
        <p:scale>
          <a:sx n="83" d="100"/>
          <a:sy n="83" d="100"/>
        </p:scale>
        <p:origin x="-221" y="-16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53" d="100"/>
          <a:sy n="53" d="100"/>
        </p:scale>
        <p:origin x="-2647" y="-4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E8D945-6F85-4C86-A9E3-92510A47A11A}" type="doc">
      <dgm:prSet loTypeId="urn:microsoft.com/office/officeart/2005/8/layout/pyramid1" loCatId="pyramid" qsTypeId="urn:microsoft.com/office/officeart/2005/8/quickstyle/simple3" qsCatId="simple" csTypeId="urn:microsoft.com/office/officeart/2005/8/colors/accent1_2" csCatId="accent1" phldr="1"/>
      <dgm:spPr/>
    </dgm:pt>
    <dgm:pt modelId="{49794551-6AB0-4203-8F2D-7A3EAF3A0F57}">
      <dgm:prSet phldrT="[Texte]" custT="1"/>
      <dgm:spPr/>
      <dgm:t>
        <a:bodyPr/>
        <a:lstStyle/>
        <a:p>
          <a:r>
            <a:rPr lang="fr-CH" sz="1500" dirty="0" smtClean="0"/>
            <a:t/>
          </a:r>
          <a:br>
            <a:rPr lang="fr-CH" sz="1500" dirty="0" smtClean="0"/>
          </a:br>
          <a:r>
            <a:rPr lang="fr-CH" sz="1500" dirty="0" smtClean="0"/>
            <a:t>25 ICCPR</a:t>
          </a:r>
        </a:p>
        <a:p>
          <a:r>
            <a:rPr lang="fr-CH" sz="1500" i="0" dirty="0" smtClean="0"/>
            <a:t>P1-3 ECHR</a:t>
          </a:r>
          <a:endParaRPr lang="fr-CH" sz="1500" i="0" dirty="0"/>
        </a:p>
      </dgm:t>
    </dgm:pt>
    <dgm:pt modelId="{FCBD6175-DA7B-4F2E-98E5-74C33A36575E}" type="parTrans" cxnId="{4B0B389B-2A63-471C-8965-1FD0ACC6D127}">
      <dgm:prSet/>
      <dgm:spPr/>
      <dgm:t>
        <a:bodyPr/>
        <a:lstStyle/>
        <a:p>
          <a:endParaRPr lang="fr-CH"/>
        </a:p>
      </dgm:t>
    </dgm:pt>
    <dgm:pt modelId="{8792EBBD-667B-4EB9-A922-1CFF9D42C0A1}" type="sibTrans" cxnId="{4B0B389B-2A63-471C-8965-1FD0ACC6D127}">
      <dgm:prSet/>
      <dgm:spPr/>
      <dgm:t>
        <a:bodyPr/>
        <a:lstStyle/>
        <a:p>
          <a:endParaRPr lang="fr-CH"/>
        </a:p>
      </dgm:t>
    </dgm:pt>
    <dgm:pt modelId="{363B0951-F035-488C-B716-71BA38A95F84}">
      <dgm:prSet phldrT="[Texte]"/>
      <dgm:spPr/>
      <dgm:t>
        <a:bodyPr/>
        <a:lstStyle/>
        <a:p>
          <a:r>
            <a:rPr lang="fr-CH" dirty="0" smtClean="0"/>
            <a:t>?</a:t>
          </a:r>
          <a:endParaRPr lang="fr-CH" dirty="0"/>
        </a:p>
      </dgm:t>
    </dgm:pt>
    <dgm:pt modelId="{C2D9A053-EDED-47EE-A4E1-E7723F637C63}" type="parTrans" cxnId="{3A14F9EB-912D-4F72-BDC9-D7B4A66FC8EB}">
      <dgm:prSet/>
      <dgm:spPr/>
      <dgm:t>
        <a:bodyPr/>
        <a:lstStyle/>
        <a:p>
          <a:endParaRPr lang="fr-CH"/>
        </a:p>
      </dgm:t>
    </dgm:pt>
    <dgm:pt modelId="{C4B7E6E9-475B-40FE-A75A-7199DB6AB5A7}" type="sibTrans" cxnId="{3A14F9EB-912D-4F72-BDC9-D7B4A66FC8EB}">
      <dgm:prSet/>
      <dgm:spPr/>
      <dgm:t>
        <a:bodyPr/>
        <a:lstStyle/>
        <a:p>
          <a:endParaRPr lang="fr-CH"/>
        </a:p>
      </dgm:t>
    </dgm:pt>
    <dgm:pt modelId="{C29658AC-3F8D-49B5-B619-F0F5850D97FF}">
      <dgm:prSet phldrT="[Texte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fr-CH" dirty="0" smtClean="0"/>
            <a:t/>
          </a:r>
          <a:br>
            <a:rPr lang="fr-CH" dirty="0" smtClean="0"/>
          </a:br>
          <a:r>
            <a:rPr lang="fr-CH" dirty="0" smtClean="0"/>
            <a:t/>
          </a:r>
          <a:br>
            <a:rPr lang="fr-CH" dirty="0" smtClean="0"/>
          </a:br>
          <a:endParaRPr lang="fr-CH" dirty="0"/>
        </a:p>
      </dgm:t>
    </dgm:pt>
    <dgm:pt modelId="{D42A2DBD-2F67-4348-9CCC-7F5A41F9DB87}" type="parTrans" cxnId="{F23F48FE-33E6-4E7D-B45A-1996F9944C35}">
      <dgm:prSet/>
      <dgm:spPr/>
      <dgm:t>
        <a:bodyPr/>
        <a:lstStyle/>
        <a:p>
          <a:endParaRPr lang="fr-CH"/>
        </a:p>
      </dgm:t>
    </dgm:pt>
    <dgm:pt modelId="{9EFE5600-5B50-40FD-B642-FE1358DC7D39}" type="sibTrans" cxnId="{F23F48FE-33E6-4E7D-B45A-1996F9944C35}">
      <dgm:prSet/>
      <dgm:spPr/>
      <dgm:t>
        <a:bodyPr/>
        <a:lstStyle/>
        <a:p>
          <a:endParaRPr lang="fr-CH"/>
        </a:p>
      </dgm:t>
    </dgm:pt>
    <dgm:pt modelId="{0AA32BF1-3880-4ED7-A847-612085BD7CE6}">
      <dgm:prSet/>
      <dgm:spPr/>
      <dgm:t>
        <a:bodyPr/>
        <a:lstStyle/>
        <a:p>
          <a:r>
            <a:rPr lang="fr-CH" dirty="0" smtClean="0"/>
            <a:t>?</a:t>
          </a:r>
          <a:endParaRPr lang="fr-CH" dirty="0"/>
        </a:p>
      </dgm:t>
    </dgm:pt>
    <dgm:pt modelId="{EB3DF640-738B-4FAC-8D6C-B45C07ADE984}" type="parTrans" cxnId="{8FDA153D-078B-407B-84B3-F9E4207C2383}">
      <dgm:prSet/>
      <dgm:spPr/>
      <dgm:t>
        <a:bodyPr/>
        <a:lstStyle/>
        <a:p>
          <a:endParaRPr lang="fr-CH"/>
        </a:p>
      </dgm:t>
    </dgm:pt>
    <dgm:pt modelId="{D8B9D1EB-BEB8-43E2-A0F4-093A7A6F7AFC}" type="sibTrans" cxnId="{8FDA153D-078B-407B-84B3-F9E4207C2383}">
      <dgm:prSet/>
      <dgm:spPr/>
      <dgm:t>
        <a:bodyPr/>
        <a:lstStyle/>
        <a:p>
          <a:endParaRPr lang="fr-CH"/>
        </a:p>
      </dgm:t>
    </dgm:pt>
    <dgm:pt modelId="{25645318-40A4-4675-A3A9-79AA67E8A800}">
      <dgm:prSet/>
      <dgm:spPr/>
      <dgm:t>
        <a:bodyPr/>
        <a:lstStyle/>
        <a:p>
          <a:r>
            <a:rPr lang="fr-CH" dirty="0" smtClean="0"/>
            <a:t>?</a:t>
          </a:r>
          <a:endParaRPr lang="fr-CH" dirty="0"/>
        </a:p>
      </dgm:t>
    </dgm:pt>
    <dgm:pt modelId="{7F9DE55E-F37F-47C7-98C1-EF02EB748CFF}" type="parTrans" cxnId="{A262BAD3-95D8-48B6-8B4E-5650F5C38ABB}">
      <dgm:prSet/>
      <dgm:spPr/>
      <dgm:t>
        <a:bodyPr/>
        <a:lstStyle/>
        <a:p>
          <a:endParaRPr lang="fr-CH"/>
        </a:p>
      </dgm:t>
    </dgm:pt>
    <dgm:pt modelId="{79D8A802-B404-41B7-AA94-BC474A3B9043}" type="sibTrans" cxnId="{A262BAD3-95D8-48B6-8B4E-5650F5C38ABB}">
      <dgm:prSet/>
      <dgm:spPr/>
      <dgm:t>
        <a:bodyPr/>
        <a:lstStyle/>
        <a:p>
          <a:endParaRPr lang="fr-CH"/>
        </a:p>
      </dgm:t>
    </dgm:pt>
    <dgm:pt modelId="{F7C47B59-1636-44BC-AD68-1C7E3675EBF2}" type="pres">
      <dgm:prSet presAssocID="{B5E8D945-6F85-4C86-A9E3-92510A47A11A}" presName="Name0" presStyleCnt="0">
        <dgm:presLayoutVars>
          <dgm:dir/>
          <dgm:animLvl val="lvl"/>
          <dgm:resizeHandles val="exact"/>
        </dgm:presLayoutVars>
      </dgm:prSet>
      <dgm:spPr/>
    </dgm:pt>
    <dgm:pt modelId="{D8417BDD-7999-4703-8E82-4414A099A591}" type="pres">
      <dgm:prSet presAssocID="{49794551-6AB0-4203-8F2D-7A3EAF3A0F57}" presName="Name8" presStyleCnt="0"/>
      <dgm:spPr/>
    </dgm:pt>
    <dgm:pt modelId="{5BB10BA7-EEDE-446F-B295-EC4BE7995221}" type="pres">
      <dgm:prSet presAssocID="{49794551-6AB0-4203-8F2D-7A3EAF3A0F57}" presName="level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2379F156-AD91-480F-9CE5-7AC83D440AC5}" type="pres">
      <dgm:prSet presAssocID="{49794551-6AB0-4203-8F2D-7A3EAF3A0F5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5E22258C-C0DF-4C8B-BF31-6124F2406652}" type="pres">
      <dgm:prSet presAssocID="{0AA32BF1-3880-4ED7-A847-612085BD7CE6}" presName="Name8" presStyleCnt="0"/>
      <dgm:spPr/>
    </dgm:pt>
    <dgm:pt modelId="{09BAEE58-EEF7-4E0A-AAA3-71920C20D841}" type="pres">
      <dgm:prSet presAssocID="{0AA32BF1-3880-4ED7-A847-612085BD7CE6}" presName="level" presStyleLbl="node1" presStyleIdx="1" presStyleCnt="5" custLinFactNeighborY="462">
        <dgm:presLayoutVars>
          <dgm:chMax val="1"/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D8CA8418-8B3D-4688-B593-C3D44F03A276}" type="pres">
      <dgm:prSet presAssocID="{0AA32BF1-3880-4ED7-A847-612085BD7CE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15778AF1-34C5-462A-990A-CE28809BFE37}" type="pres">
      <dgm:prSet presAssocID="{25645318-40A4-4675-A3A9-79AA67E8A800}" presName="Name8" presStyleCnt="0"/>
      <dgm:spPr/>
    </dgm:pt>
    <dgm:pt modelId="{4F7F9591-D0F9-471A-8585-66D502C0EB67}" type="pres">
      <dgm:prSet presAssocID="{25645318-40A4-4675-A3A9-79AA67E8A800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54041AE8-CA5C-425F-9BBE-2865B5AA0BD0}" type="pres">
      <dgm:prSet presAssocID="{25645318-40A4-4675-A3A9-79AA67E8A80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F35CE85E-ECF9-4218-9FB0-CC74DE693090}" type="pres">
      <dgm:prSet presAssocID="{363B0951-F035-488C-B716-71BA38A95F84}" presName="Name8" presStyleCnt="0"/>
      <dgm:spPr/>
    </dgm:pt>
    <dgm:pt modelId="{A321556C-AF31-446A-9CC3-7C0530F608F3}" type="pres">
      <dgm:prSet presAssocID="{363B0951-F035-488C-B716-71BA38A95F84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551070A1-6178-43D0-9B44-328D02839537}" type="pres">
      <dgm:prSet presAssocID="{363B0951-F035-488C-B716-71BA38A95F8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313BF08C-E0C1-4E8B-8B43-2E879024A53D}" type="pres">
      <dgm:prSet presAssocID="{C29658AC-3F8D-49B5-B619-F0F5850D97FF}" presName="Name8" presStyleCnt="0"/>
      <dgm:spPr/>
    </dgm:pt>
    <dgm:pt modelId="{485B6075-372B-452C-95B2-E6A9559CF533}" type="pres">
      <dgm:prSet presAssocID="{C29658AC-3F8D-49B5-B619-F0F5850D97FF}" presName="level" presStyleLbl="node1" presStyleIdx="4" presStyleCnt="5" custLinFactNeighborY="-1096">
        <dgm:presLayoutVars>
          <dgm:chMax val="1"/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FBA0F308-B21B-4BAA-8AB4-AF6D259BAE76}" type="pres">
      <dgm:prSet presAssocID="{C29658AC-3F8D-49B5-B619-F0F5850D97F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fr-CH"/>
        </a:p>
      </dgm:t>
    </dgm:pt>
  </dgm:ptLst>
  <dgm:cxnLst>
    <dgm:cxn modelId="{566307D8-0701-412C-854F-EEDF14A6B2A7}" type="presOf" srcId="{B5E8D945-6F85-4C86-A9E3-92510A47A11A}" destId="{F7C47B59-1636-44BC-AD68-1C7E3675EBF2}" srcOrd="0" destOrd="0" presId="urn:microsoft.com/office/officeart/2005/8/layout/pyramid1"/>
    <dgm:cxn modelId="{1A51E752-250D-42EC-A958-11FD2A3E2FE2}" type="presOf" srcId="{49794551-6AB0-4203-8F2D-7A3EAF3A0F57}" destId="{5BB10BA7-EEDE-446F-B295-EC4BE7995221}" srcOrd="0" destOrd="0" presId="urn:microsoft.com/office/officeart/2005/8/layout/pyramid1"/>
    <dgm:cxn modelId="{8FDA153D-078B-407B-84B3-F9E4207C2383}" srcId="{B5E8D945-6F85-4C86-A9E3-92510A47A11A}" destId="{0AA32BF1-3880-4ED7-A847-612085BD7CE6}" srcOrd="1" destOrd="0" parTransId="{EB3DF640-738B-4FAC-8D6C-B45C07ADE984}" sibTransId="{D8B9D1EB-BEB8-43E2-A0F4-093A7A6F7AFC}"/>
    <dgm:cxn modelId="{0AC29666-4788-440F-9BB9-A973508B36A3}" type="presOf" srcId="{C29658AC-3F8D-49B5-B619-F0F5850D97FF}" destId="{485B6075-372B-452C-95B2-E6A9559CF533}" srcOrd="0" destOrd="0" presId="urn:microsoft.com/office/officeart/2005/8/layout/pyramid1"/>
    <dgm:cxn modelId="{1DEB9C99-5F1D-442E-B7D1-2DBFCBF01D5D}" type="presOf" srcId="{363B0951-F035-488C-B716-71BA38A95F84}" destId="{551070A1-6178-43D0-9B44-328D02839537}" srcOrd="1" destOrd="0" presId="urn:microsoft.com/office/officeart/2005/8/layout/pyramid1"/>
    <dgm:cxn modelId="{7CFB1193-D804-4D0A-88D1-8A4F4750FF5A}" type="presOf" srcId="{25645318-40A4-4675-A3A9-79AA67E8A800}" destId="{4F7F9591-D0F9-471A-8585-66D502C0EB67}" srcOrd="0" destOrd="0" presId="urn:microsoft.com/office/officeart/2005/8/layout/pyramid1"/>
    <dgm:cxn modelId="{39EF625D-6872-433A-912C-E61CA7B8A8D0}" type="presOf" srcId="{363B0951-F035-488C-B716-71BA38A95F84}" destId="{A321556C-AF31-446A-9CC3-7C0530F608F3}" srcOrd="0" destOrd="0" presId="urn:microsoft.com/office/officeart/2005/8/layout/pyramid1"/>
    <dgm:cxn modelId="{BA191425-A2ED-4F69-AE05-47C4B60A45C9}" type="presOf" srcId="{0AA32BF1-3880-4ED7-A847-612085BD7CE6}" destId="{09BAEE58-EEF7-4E0A-AAA3-71920C20D841}" srcOrd="0" destOrd="0" presId="urn:microsoft.com/office/officeart/2005/8/layout/pyramid1"/>
    <dgm:cxn modelId="{5C66370D-2379-45BE-A9D2-045A54F98292}" type="presOf" srcId="{25645318-40A4-4675-A3A9-79AA67E8A800}" destId="{54041AE8-CA5C-425F-9BBE-2865B5AA0BD0}" srcOrd="1" destOrd="0" presId="urn:microsoft.com/office/officeart/2005/8/layout/pyramid1"/>
    <dgm:cxn modelId="{9A512E18-D0BC-47BA-AD77-ADDA1D303ED5}" type="presOf" srcId="{C29658AC-3F8D-49B5-B619-F0F5850D97FF}" destId="{FBA0F308-B21B-4BAA-8AB4-AF6D259BAE76}" srcOrd="1" destOrd="0" presId="urn:microsoft.com/office/officeart/2005/8/layout/pyramid1"/>
    <dgm:cxn modelId="{4B0B389B-2A63-471C-8965-1FD0ACC6D127}" srcId="{B5E8D945-6F85-4C86-A9E3-92510A47A11A}" destId="{49794551-6AB0-4203-8F2D-7A3EAF3A0F57}" srcOrd="0" destOrd="0" parTransId="{FCBD6175-DA7B-4F2E-98E5-74C33A36575E}" sibTransId="{8792EBBD-667B-4EB9-A922-1CFF9D42C0A1}"/>
    <dgm:cxn modelId="{33E6A7D1-E97D-4660-9667-20C8591E7BE6}" type="presOf" srcId="{49794551-6AB0-4203-8F2D-7A3EAF3A0F57}" destId="{2379F156-AD91-480F-9CE5-7AC83D440AC5}" srcOrd="1" destOrd="0" presId="urn:microsoft.com/office/officeart/2005/8/layout/pyramid1"/>
    <dgm:cxn modelId="{A262BAD3-95D8-48B6-8B4E-5650F5C38ABB}" srcId="{B5E8D945-6F85-4C86-A9E3-92510A47A11A}" destId="{25645318-40A4-4675-A3A9-79AA67E8A800}" srcOrd="2" destOrd="0" parTransId="{7F9DE55E-F37F-47C7-98C1-EF02EB748CFF}" sibTransId="{79D8A802-B404-41B7-AA94-BC474A3B9043}"/>
    <dgm:cxn modelId="{78154A1C-68BD-43DC-BEE1-5CFA3C2EFF47}" type="presOf" srcId="{0AA32BF1-3880-4ED7-A847-612085BD7CE6}" destId="{D8CA8418-8B3D-4688-B593-C3D44F03A276}" srcOrd="1" destOrd="0" presId="urn:microsoft.com/office/officeart/2005/8/layout/pyramid1"/>
    <dgm:cxn modelId="{F23F48FE-33E6-4E7D-B45A-1996F9944C35}" srcId="{B5E8D945-6F85-4C86-A9E3-92510A47A11A}" destId="{C29658AC-3F8D-49B5-B619-F0F5850D97FF}" srcOrd="4" destOrd="0" parTransId="{D42A2DBD-2F67-4348-9CCC-7F5A41F9DB87}" sibTransId="{9EFE5600-5B50-40FD-B642-FE1358DC7D39}"/>
    <dgm:cxn modelId="{3A14F9EB-912D-4F72-BDC9-D7B4A66FC8EB}" srcId="{B5E8D945-6F85-4C86-A9E3-92510A47A11A}" destId="{363B0951-F035-488C-B716-71BA38A95F84}" srcOrd="3" destOrd="0" parTransId="{C2D9A053-EDED-47EE-A4E1-E7723F637C63}" sibTransId="{C4B7E6E9-475B-40FE-A75A-7199DB6AB5A7}"/>
    <dgm:cxn modelId="{2BB2AFF8-5636-4332-AB83-DA516F758F7B}" type="presParOf" srcId="{F7C47B59-1636-44BC-AD68-1C7E3675EBF2}" destId="{D8417BDD-7999-4703-8E82-4414A099A591}" srcOrd="0" destOrd="0" presId="urn:microsoft.com/office/officeart/2005/8/layout/pyramid1"/>
    <dgm:cxn modelId="{E17980B5-E5AD-4B76-B9FA-5280DBF5A636}" type="presParOf" srcId="{D8417BDD-7999-4703-8E82-4414A099A591}" destId="{5BB10BA7-EEDE-446F-B295-EC4BE7995221}" srcOrd="0" destOrd="0" presId="urn:microsoft.com/office/officeart/2005/8/layout/pyramid1"/>
    <dgm:cxn modelId="{04A52788-F94A-4B54-AFD0-80A71CF79E5F}" type="presParOf" srcId="{D8417BDD-7999-4703-8E82-4414A099A591}" destId="{2379F156-AD91-480F-9CE5-7AC83D440AC5}" srcOrd="1" destOrd="0" presId="urn:microsoft.com/office/officeart/2005/8/layout/pyramid1"/>
    <dgm:cxn modelId="{429C6F05-229F-4625-8E20-2384D9DA08B2}" type="presParOf" srcId="{F7C47B59-1636-44BC-AD68-1C7E3675EBF2}" destId="{5E22258C-C0DF-4C8B-BF31-6124F2406652}" srcOrd="1" destOrd="0" presId="urn:microsoft.com/office/officeart/2005/8/layout/pyramid1"/>
    <dgm:cxn modelId="{F115513B-A7AC-46D5-BE00-158BAF485FB2}" type="presParOf" srcId="{5E22258C-C0DF-4C8B-BF31-6124F2406652}" destId="{09BAEE58-EEF7-4E0A-AAA3-71920C20D841}" srcOrd="0" destOrd="0" presId="urn:microsoft.com/office/officeart/2005/8/layout/pyramid1"/>
    <dgm:cxn modelId="{83F6C3EF-0798-4BEE-9731-A41C2FC6519C}" type="presParOf" srcId="{5E22258C-C0DF-4C8B-BF31-6124F2406652}" destId="{D8CA8418-8B3D-4688-B593-C3D44F03A276}" srcOrd="1" destOrd="0" presId="urn:microsoft.com/office/officeart/2005/8/layout/pyramid1"/>
    <dgm:cxn modelId="{F1CEB786-4B1E-4D1A-8DC0-2B50B1802EC6}" type="presParOf" srcId="{F7C47B59-1636-44BC-AD68-1C7E3675EBF2}" destId="{15778AF1-34C5-462A-990A-CE28809BFE37}" srcOrd="2" destOrd="0" presId="urn:microsoft.com/office/officeart/2005/8/layout/pyramid1"/>
    <dgm:cxn modelId="{ED719A91-9A48-4706-9F16-B041CF823B86}" type="presParOf" srcId="{15778AF1-34C5-462A-990A-CE28809BFE37}" destId="{4F7F9591-D0F9-471A-8585-66D502C0EB67}" srcOrd="0" destOrd="0" presId="urn:microsoft.com/office/officeart/2005/8/layout/pyramid1"/>
    <dgm:cxn modelId="{FD59DB76-1DE6-44E6-9090-5C8F37534D68}" type="presParOf" srcId="{15778AF1-34C5-462A-990A-CE28809BFE37}" destId="{54041AE8-CA5C-425F-9BBE-2865B5AA0BD0}" srcOrd="1" destOrd="0" presId="urn:microsoft.com/office/officeart/2005/8/layout/pyramid1"/>
    <dgm:cxn modelId="{722057ED-4BB3-46C5-B8DA-153F5354AA85}" type="presParOf" srcId="{F7C47B59-1636-44BC-AD68-1C7E3675EBF2}" destId="{F35CE85E-ECF9-4218-9FB0-CC74DE693090}" srcOrd="3" destOrd="0" presId="urn:microsoft.com/office/officeart/2005/8/layout/pyramid1"/>
    <dgm:cxn modelId="{7C3E161B-D18F-4D82-A4FA-896005A789E5}" type="presParOf" srcId="{F35CE85E-ECF9-4218-9FB0-CC74DE693090}" destId="{A321556C-AF31-446A-9CC3-7C0530F608F3}" srcOrd="0" destOrd="0" presId="urn:microsoft.com/office/officeart/2005/8/layout/pyramid1"/>
    <dgm:cxn modelId="{68EB3F6F-05CA-4B0A-8136-8015B7E1CADC}" type="presParOf" srcId="{F35CE85E-ECF9-4218-9FB0-CC74DE693090}" destId="{551070A1-6178-43D0-9B44-328D02839537}" srcOrd="1" destOrd="0" presId="urn:microsoft.com/office/officeart/2005/8/layout/pyramid1"/>
    <dgm:cxn modelId="{A6ABF644-14A7-4F8D-93F0-2BF0C391EFC4}" type="presParOf" srcId="{F7C47B59-1636-44BC-AD68-1C7E3675EBF2}" destId="{313BF08C-E0C1-4E8B-8B43-2E879024A53D}" srcOrd="4" destOrd="0" presId="urn:microsoft.com/office/officeart/2005/8/layout/pyramid1"/>
    <dgm:cxn modelId="{819F5AB1-B748-4E9B-B381-2BAC482AEE73}" type="presParOf" srcId="{313BF08C-E0C1-4E8B-8B43-2E879024A53D}" destId="{485B6075-372B-452C-95B2-E6A9559CF533}" srcOrd="0" destOrd="0" presId="urn:microsoft.com/office/officeart/2005/8/layout/pyramid1"/>
    <dgm:cxn modelId="{5949224D-1607-4EA4-9788-A39A573F9E8F}" type="presParOf" srcId="{313BF08C-E0C1-4E8B-8B43-2E879024A53D}" destId="{FBA0F308-B21B-4BAA-8AB4-AF6D259BAE76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5E8D945-6F85-4C86-A9E3-92510A47A11A}" type="doc">
      <dgm:prSet loTypeId="urn:microsoft.com/office/officeart/2005/8/layout/pyramid1" loCatId="pyramid" qsTypeId="urn:microsoft.com/office/officeart/2005/8/quickstyle/simple3" qsCatId="simple" csTypeId="urn:microsoft.com/office/officeart/2005/8/colors/accent1_2" csCatId="accent1" phldr="1"/>
      <dgm:spPr/>
    </dgm:pt>
    <dgm:pt modelId="{49794551-6AB0-4203-8F2D-7A3EAF3A0F57}">
      <dgm:prSet phldrT="[Texte]" custT="1"/>
      <dgm:spPr/>
      <dgm:t>
        <a:bodyPr/>
        <a:lstStyle/>
        <a:p>
          <a:r>
            <a:rPr lang="en-GB" sz="1500" i="0" noProof="0" dirty="0" smtClean="0"/>
            <a:t/>
          </a:r>
          <a:br>
            <a:rPr lang="en-GB" sz="1500" i="0" noProof="0" dirty="0" smtClean="0"/>
          </a:br>
          <a:r>
            <a:rPr lang="en-GB" sz="1500" b="1" i="0" noProof="0" dirty="0" smtClean="0"/>
            <a:t>Nat’l </a:t>
          </a:r>
          <a:br>
            <a:rPr lang="en-GB" sz="1500" b="1" i="0" noProof="0" dirty="0" smtClean="0"/>
          </a:br>
          <a:r>
            <a:rPr lang="en-GB" sz="1500" b="1" i="0" noProof="0" dirty="0" err="1" smtClean="0"/>
            <a:t>Cst</a:t>
          </a:r>
          <a:r>
            <a:rPr lang="en-GB" sz="1500" b="1" i="0" noProof="0" dirty="0" smtClean="0"/>
            <a:t>.</a:t>
          </a:r>
          <a:endParaRPr lang="en-GB" sz="1500" b="1" i="0" noProof="0" dirty="0"/>
        </a:p>
      </dgm:t>
    </dgm:pt>
    <dgm:pt modelId="{FCBD6175-DA7B-4F2E-98E5-74C33A36575E}" type="parTrans" cxnId="{4B0B389B-2A63-471C-8965-1FD0ACC6D127}">
      <dgm:prSet/>
      <dgm:spPr/>
      <dgm:t>
        <a:bodyPr/>
        <a:lstStyle/>
        <a:p>
          <a:endParaRPr lang="fr-CH"/>
        </a:p>
      </dgm:t>
    </dgm:pt>
    <dgm:pt modelId="{8792EBBD-667B-4EB9-A922-1CFF9D42C0A1}" type="sibTrans" cxnId="{4B0B389B-2A63-471C-8965-1FD0ACC6D127}">
      <dgm:prSet/>
      <dgm:spPr/>
      <dgm:t>
        <a:bodyPr/>
        <a:lstStyle/>
        <a:p>
          <a:endParaRPr lang="fr-CH"/>
        </a:p>
      </dgm:t>
    </dgm:pt>
    <dgm:pt modelId="{363B0951-F035-488C-B716-71BA38A95F84}">
      <dgm:prSet phldrT="[Texte]"/>
      <dgm:spPr/>
      <dgm:t>
        <a:bodyPr/>
        <a:lstStyle/>
        <a:p>
          <a:r>
            <a:rPr lang="en-GB" b="0" noProof="0" dirty="0" err="1" smtClean="0"/>
            <a:t>Infralegal</a:t>
          </a:r>
          <a:r>
            <a:rPr lang="en-GB" b="0" noProof="0" dirty="0" smtClean="0"/>
            <a:t> texts</a:t>
          </a:r>
          <a:endParaRPr lang="en-GB" b="0" noProof="0" dirty="0"/>
        </a:p>
      </dgm:t>
    </dgm:pt>
    <dgm:pt modelId="{C2D9A053-EDED-47EE-A4E1-E7723F637C63}" type="parTrans" cxnId="{3A14F9EB-912D-4F72-BDC9-D7B4A66FC8EB}">
      <dgm:prSet/>
      <dgm:spPr/>
      <dgm:t>
        <a:bodyPr/>
        <a:lstStyle/>
        <a:p>
          <a:endParaRPr lang="fr-CH"/>
        </a:p>
      </dgm:t>
    </dgm:pt>
    <dgm:pt modelId="{C4B7E6E9-475B-40FE-A75A-7199DB6AB5A7}" type="sibTrans" cxnId="{3A14F9EB-912D-4F72-BDC9-D7B4A66FC8EB}">
      <dgm:prSet/>
      <dgm:spPr/>
      <dgm:t>
        <a:bodyPr/>
        <a:lstStyle/>
        <a:p>
          <a:endParaRPr lang="fr-CH"/>
        </a:p>
      </dgm:t>
    </dgm:pt>
    <dgm:pt modelId="{C29658AC-3F8D-49B5-B619-F0F5850D97FF}">
      <dgm:prSet phldrT="[Texte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en-GB" noProof="0" dirty="0" smtClean="0"/>
            <a:t/>
          </a:r>
          <a:br>
            <a:rPr lang="en-GB" noProof="0" dirty="0" smtClean="0"/>
          </a:br>
          <a:r>
            <a:rPr lang="en-GB" noProof="0" dirty="0" smtClean="0"/>
            <a:t/>
          </a:r>
          <a:br>
            <a:rPr lang="en-GB" noProof="0" dirty="0" smtClean="0"/>
          </a:br>
          <a:endParaRPr lang="en-GB" noProof="0" dirty="0"/>
        </a:p>
      </dgm:t>
    </dgm:pt>
    <dgm:pt modelId="{D42A2DBD-2F67-4348-9CCC-7F5A41F9DB87}" type="parTrans" cxnId="{F23F48FE-33E6-4E7D-B45A-1996F9944C35}">
      <dgm:prSet/>
      <dgm:spPr/>
      <dgm:t>
        <a:bodyPr/>
        <a:lstStyle/>
        <a:p>
          <a:endParaRPr lang="fr-CH"/>
        </a:p>
      </dgm:t>
    </dgm:pt>
    <dgm:pt modelId="{9EFE5600-5B50-40FD-B642-FE1358DC7D39}" type="sibTrans" cxnId="{F23F48FE-33E6-4E7D-B45A-1996F9944C35}">
      <dgm:prSet/>
      <dgm:spPr/>
      <dgm:t>
        <a:bodyPr/>
        <a:lstStyle/>
        <a:p>
          <a:endParaRPr lang="fr-CH"/>
        </a:p>
      </dgm:t>
    </dgm:pt>
    <dgm:pt modelId="{0AA32BF1-3880-4ED7-A847-612085BD7CE6}">
      <dgm:prSet/>
      <dgm:spPr/>
      <dgm:t>
        <a:bodyPr/>
        <a:lstStyle/>
        <a:p>
          <a:r>
            <a:rPr lang="en-GB" b="0" noProof="0" dirty="0" smtClean="0"/>
            <a:t>Law</a:t>
          </a:r>
          <a:endParaRPr lang="en-GB" b="0" noProof="0" dirty="0"/>
        </a:p>
      </dgm:t>
    </dgm:pt>
    <dgm:pt modelId="{EB3DF640-738B-4FAC-8D6C-B45C07ADE984}" type="parTrans" cxnId="{8FDA153D-078B-407B-84B3-F9E4207C2383}">
      <dgm:prSet/>
      <dgm:spPr/>
      <dgm:t>
        <a:bodyPr/>
        <a:lstStyle/>
        <a:p>
          <a:endParaRPr lang="fr-CH"/>
        </a:p>
      </dgm:t>
    </dgm:pt>
    <dgm:pt modelId="{D8B9D1EB-BEB8-43E2-A0F4-093A7A6F7AFC}" type="sibTrans" cxnId="{8FDA153D-078B-407B-84B3-F9E4207C2383}">
      <dgm:prSet/>
      <dgm:spPr/>
      <dgm:t>
        <a:bodyPr/>
        <a:lstStyle/>
        <a:p>
          <a:endParaRPr lang="fr-CH"/>
        </a:p>
      </dgm:t>
    </dgm:pt>
    <dgm:pt modelId="{25645318-40A4-4675-A3A9-79AA67E8A800}">
      <dgm:prSet/>
      <dgm:spPr/>
      <dgm:t>
        <a:bodyPr/>
        <a:lstStyle/>
        <a:p>
          <a:r>
            <a:rPr lang="en-GB" b="0" noProof="0" dirty="0" smtClean="0"/>
            <a:t>Regulation</a:t>
          </a:r>
          <a:endParaRPr lang="en-GB" b="0" noProof="0" dirty="0"/>
        </a:p>
      </dgm:t>
    </dgm:pt>
    <dgm:pt modelId="{7F9DE55E-F37F-47C7-98C1-EF02EB748CFF}" type="parTrans" cxnId="{A262BAD3-95D8-48B6-8B4E-5650F5C38ABB}">
      <dgm:prSet/>
      <dgm:spPr/>
      <dgm:t>
        <a:bodyPr/>
        <a:lstStyle/>
        <a:p>
          <a:endParaRPr lang="fr-CH"/>
        </a:p>
      </dgm:t>
    </dgm:pt>
    <dgm:pt modelId="{79D8A802-B404-41B7-AA94-BC474A3B9043}" type="sibTrans" cxnId="{A262BAD3-95D8-48B6-8B4E-5650F5C38ABB}">
      <dgm:prSet/>
      <dgm:spPr/>
      <dgm:t>
        <a:bodyPr/>
        <a:lstStyle/>
        <a:p>
          <a:endParaRPr lang="fr-CH"/>
        </a:p>
      </dgm:t>
    </dgm:pt>
    <dgm:pt modelId="{F7C47B59-1636-44BC-AD68-1C7E3675EBF2}" type="pres">
      <dgm:prSet presAssocID="{B5E8D945-6F85-4C86-A9E3-92510A47A11A}" presName="Name0" presStyleCnt="0">
        <dgm:presLayoutVars>
          <dgm:dir/>
          <dgm:animLvl val="lvl"/>
          <dgm:resizeHandles val="exact"/>
        </dgm:presLayoutVars>
      </dgm:prSet>
      <dgm:spPr/>
    </dgm:pt>
    <dgm:pt modelId="{D8417BDD-7999-4703-8E82-4414A099A591}" type="pres">
      <dgm:prSet presAssocID="{49794551-6AB0-4203-8F2D-7A3EAF3A0F57}" presName="Name8" presStyleCnt="0"/>
      <dgm:spPr/>
    </dgm:pt>
    <dgm:pt modelId="{5BB10BA7-EEDE-446F-B295-EC4BE7995221}" type="pres">
      <dgm:prSet presAssocID="{49794551-6AB0-4203-8F2D-7A3EAF3A0F57}" presName="level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2379F156-AD91-480F-9CE5-7AC83D440AC5}" type="pres">
      <dgm:prSet presAssocID="{49794551-6AB0-4203-8F2D-7A3EAF3A0F5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5E22258C-C0DF-4C8B-BF31-6124F2406652}" type="pres">
      <dgm:prSet presAssocID="{0AA32BF1-3880-4ED7-A847-612085BD7CE6}" presName="Name8" presStyleCnt="0"/>
      <dgm:spPr/>
    </dgm:pt>
    <dgm:pt modelId="{09BAEE58-EEF7-4E0A-AAA3-71920C20D841}" type="pres">
      <dgm:prSet presAssocID="{0AA32BF1-3880-4ED7-A847-612085BD7CE6}" presName="level" presStyleLbl="node1" presStyleIdx="1" presStyleCnt="5" custLinFactNeighborY="2631">
        <dgm:presLayoutVars>
          <dgm:chMax val="1"/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D8CA8418-8B3D-4688-B593-C3D44F03A276}" type="pres">
      <dgm:prSet presAssocID="{0AA32BF1-3880-4ED7-A847-612085BD7CE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15778AF1-34C5-462A-990A-CE28809BFE37}" type="pres">
      <dgm:prSet presAssocID="{25645318-40A4-4675-A3A9-79AA67E8A800}" presName="Name8" presStyleCnt="0"/>
      <dgm:spPr/>
    </dgm:pt>
    <dgm:pt modelId="{4F7F9591-D0F9-471A-8585-66D502C0EB67}" type="pres">
      <dgm:prSet presAssocID="{25645318-40A4-4675-A3A9-79AA67E8A800}" presName="level" presStyleLbl="node1" presStyleIdx="2" presStyleCnt="5" custLinFactNeighborY="2768">
        <dgm:presLayoutVars>
          <dgm:chMax val="1"/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54041AE8-CA5C-425F-9BBE-2865B5AA0BD0}" type="pres">
      <dgm:prSet presAssocID="{25645318-40A4-4675-A3A9-79AA67E8A80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F35CE85E-ECF9-4218-9FB0-CC74DE693090}" type="pres">
      <dgm:prSet presAssocID="{363B0951-F035-488C-B716-71BA38A95F84}" presName="Name8" presStyleCnt="0"/>
      <dgm:spPr/>
    </dgm:pt>
    <dgm:pt modelId="{A321556C-AF31-446A-9CC3-7C0530F608F3}" type="pres">
      <dgm:prSet presAssocID="{363B0951-F035-488C-B716-71BA38A95F84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551070A1-6178-43D0-9B44-328D02839537}" type="pres">
      <dgm:prSet presAssocID="{363B0951-F035-488C-B716-71BA38A95F8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313BF08C-E0C1-4E8B-8B43-2E879024A53D}" type="pres">
      <dgm:prSet presAssocID="{C29658AC-3F8D-49B5-B619-F0F5850D97FF}" presName="Name8" presStyleCnt="0"/>
      <dgm:spPr/>
    </dgm:pt>
    <dgm:pt modelId="{485B6075-372B-452C-95B2-E6A9559CF533}" type="pres">
      <dgm:prSet presAssocID="{C29658AC-3F8D-49B5-B619-F0F5850D97FF}" presName="level" presStyleLbl="node1" presStyleIdx="4" presStyleCnt="5" custLinFactNeighborY="-1096">
        <dgm:presLayoutVars>
          <dgm:chMax val="1"/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FBA0F308-B21B-4BAA-8AB4-AF6D259BAE76}" type="pres">
      <dgm:prSet presAssocID="{C29658AC-3F8D-49B5-B619-F0F5850D97F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fr-CH"/>
        </a:p>
      </dgm:t>
    </dgm:pt>
  </dgm:ptLst>
  <dgm:cxnLst>
    <dgm:cxn modelId="{8FDA153D-078B-407B-84B3-F9E4207C2383}" srcId="{B5E8D945-6F85-4C86-A9E3-92510A47A11A}" destId="{0AA32BF1-3880-4ED7-A847-612085BD7CE6}" srcOrd="1" destOrd="0" parTransId="{EB3DF640-738B-4FAC-8D6C-B45C07ADE984}" sibTransId="{D8B9D1EB-BEB8-43E2-A0F4-093A7A6F7AFC}"/>
    <dgm:cxn modelId="{7550BB1F-2493-4AE2-B0C6-4A8128015246}" type="presOf" srcId="{0AA32BF1-3880-4ED7-A847-612085BD7CE6}" destId="{09BAEE58-EEF7-4E0A-AAA3-71920C20D841}" srcOrd="0" destOrd="0" presId="urn:microsoft.com/office/officeart/2005/8/layout/pyramid1"/>
    <dgm:cxn modelId="{3CBA7B5A-A7DA-4348-AC6E-9828D1256C64}" type="presOf" srcId="{C29658AC-3F8D-49B5-B619-F0F5850D97FF}" destId="{FBA0F308-B21B-4BAA-8AB4-AF6D259BAE76}" srcOrd="1" destOrd="0" presId="urn:microsoft.com/office/officeart/2005/8/layout/pyramid1"/>
    <dgm:cxn modelId="{FEBFCA02-29EA-4581-A0D3-17439C3DD841}" type="presOf" srcId="{49794551-6AB0-4203-8F2D-7A3EAF3A0F57}" destId="{2379F156-AD91-480F-9CE5-7AC83D440AC5}" srcOrd="1" destOrd="0" presId="urn:microsoft.com/office/officeart/2005/8/layout/pyramid1"/>
    <dgm:cxn modelId="{36F9E505-F545-4B86-8F91-53B5F9332BB4}" type="presOf" srcId="{0AA32BF1-3880-4ED7-A847-612085BD7CE6}" destId="{D8CA8418-8B3D-4688-B593-C3D44F03A276}" srcOrd="1" destOrd="0" presId="urn:microsoft.com/office/officeart/2005/8/layout/pyramid1"/>
    <dgm:cxn modelId="{77DE04E7-C6FC-40B3-8C13-93C7D674C325}" type="presOf" srcId="{49794551-6AB0-4203-8F2D-7A3EAF3A0F57}" destId="{5BB10BA7-EEDE-446F-B295-EC4BE7995221}" srcOrd="0" destOrd="0" presId="urn:microsoft.com/office/officeart/2005/8/layout/pyramid1"/>
    <dgm:cxn modelId="{4B0B389B-2A63-471C-8965-1FD0ACC6D127}" srcId="{B5E8D945-6F85-4C86-A9E3-92510A47A11A}" destId="{49794551-6AB0-4203-8F2D-7A3EAF3A0F57}" srcOrd="0" destOrd="0" parTransId="{FCBD6175-DA7B-4F2E-98E5-74C33A36575E}" sibTransId="{8792EBBD-667B-4EB9-A922-1CFF9D42C0A1}"/>
    <dgm:cxn modelId="{AA94CB73-7FD9-4D03-A095-0E3573C9D0BA}" type="presOf" srcId="{B5E8D945-6F85-4C86-A9E3-92510A47A11A}" destId="{F7C47B59-1636-44BC-AD68-1C7E3675EBF2}" srcOrd="0" destOrd="0" presId="urn:microsoft.com/office/officeart/2005/8/layout/pyramid1"/>
    <dgm:cxn modelId="{37F103E9-0CD3-460E-838E-DCCF8B14946B}" type="presOf" srcId="{25645318-40A4-4675-A3A9-79AA67E8A800}" destId="{54041AE8-CA5C-425F-9BBE-2865B5AA0BD0}" srcOrd="1" destOrd="0" presId="urn:microsoft.com/office/officeart/2005/8/layout/pyramid1"/>
    <dgm:cxn modelId="{34CCE952-3E26-4636-9616-E9BC64177DFB}" type="presOf" srcId="{363B0951-F035-488C-B716-71BA38A95F84}" destId="{551070A1-6178-43D0-9B44-328D02839537}" srcOrd="1" destOrd="0" presId="urn:microsoft.com/office/officeart/2005/8/layout/pyramid1"/>
    <dgm:cxn modelId="{A262BAD3-95D8-48B6-8B4E-5650F5C38ABB}" srcId="{B5E8D945-6F85-4C86-A9E3-92510A47A11A}" destId="{25645318-40A4-4675-A3A9-79AA67E8A800}" srcOrd="2" destOrd="0" parTransId="{7F9DE55E-F37F-47C7-98C1-EF02EB748CFF}" sibTransId="{79D8A802-B404-41B7-AA94-BC474A3B9043}"/>
    <dgm:cxn modelId="{72DE7937-8F61-442B-BEEF-8EC5211A0B21}" type="presOf" srcId="{363B0951-F035-488C-B716-71BA38A95F84}" destId="{A321556C-AF31-446A-9CC3-7C0530F608F3}" srcOrd="0" destOrd="0" presId="urn:microsoft.com/office/officeart/2005/8/layout/pyramid1"/>
    <dgm:cxn modelId="{F23F48FE-33E6-4E7D-B45A-1996F9944C35}" srcId="{B5E8D945-6F85-4C86-A9E3-92510A47A11A}" destId="{C29658AC-3F8D-49B5-B619-F0F5850D97FF}" srcOrd="4" destOrd="0" parTransId="{D42A2DBD-2F67-4348-9CCC-7F5A41F9DB87}" sibTransId="{9EFE5600-5B50-40FD-B642-FE1358DC7D39}"/>
    <dgm:cxn modelId="{F211889B-14A0-4680-88B2-829C40602925}" type="presOf" srcId="{25645318-40A4-4675-A3A9-79AA67E8A800}" destId="{4F7F9591-D0F9-471A-8585-66D502C0EB67}" srcOrd="0" destOrd="0" presId="urn:microsoft.com/office/officeart/2005/8/layout/pyramid1"/>
    <dgm:cxn modelId="{AE937DCB-E6AB-43CA-A3DC-C312293A5D44}" type="presOf" srcId="{C29658AC-3F8D-49B5-B619-F0F5850D97FF}" destId="{485B6075-372B-452C-95B2-E6A9559CF533}" srcOrd="0" destOrd="0" presId="urn:microsoft.com/office/officeart/2005/8/layout/pyramid1"/>
    <dgm:cxn modelId="{3A14F9EB-912D-4F72-BDC9-D7B4A66FC8EB}" srcId="{B5E8D945-6F85-4C86-A9E3-92510A47A11A}" destId="{363B0951-F035-488C-B716-71BA38A95F84}" srcOrd="3" destOrd="0" parTransId="{C2D9A053-EDED-47EE-A4E1-E7723F637C63}" sibTransId="{C4B7E6E9-475B-40FE-A75A-7199DB6AB5A7}"/>
    <dgm:cxn modelId="{09CCFFA5-7240-4951-839A-300C41AC064A}" type="presParOf" srcId="{F7C47B59-1636-44BC-AD68-1C7E3675EBF2}" destId="{D8417BDD-7999-4703-8E82-4414A099A591}" srcOrd="0" destOrd="0" presId="urn:microsoft.com/office/officeart/2005/8/layout/pyramid1"/>
    <dgm:cxn modelId="{03EBBD17-9957-4750-9B0C-FA9F385B5FF6}" type="presParOf" srcId="{D8417BDD-7999-4703-8E82-4414A099A591}" destId="{5BB10BA7-EEDE-446F-B295-EC4BE7995221}" srcOrd="0" destOrd="0" presId="urn:microsoft.com/office/officeart/2005/8/layout/pyramid1"/>
    <dgm:cxn modelId="{4ED13E69-A2F5-4B75-A585-B0828D0C8829}" type="presParOf" srcId="{D8417BDD-7999-4703-8E82-4414A099A591}" destId="{2379F156-AD91-480F-9CE5-7AC83D440AC5}" srcOrd="1" destOrd="0" presId="urn:microsoft.com/office/officeart/2005/8/layout/pyramid1"/>
    <dgm:cxn modelId="{1358BE72-62DD-4ED3-B3C0-25FD338454EB}" type="presParOf" srcId="{F7C47B59-1636-44BC-AD68-1C7E3675EBF2}" destId="{5E22258C-C0DF-4C8B-BF31-6124F2406652}" srcOrd="1" destOrd="0" presId="urn:microsoft.com/office/officeart/2005/8/layout/pyramid1"/>
    <dgm:cxn modelId="{470C31B9-EEFF-44F4-9511-B6CC8898A284}" type="presParOf" srcId="{5E22258C-C0DF-4C8B-BF31-6124F2406652}" destId="{09BAEE58-EEF7-4E0A-AAA3-71920C20D841}" srcOrd="0" destOrd="0" presId="urn:microsoft.com/office/officeart/2005/8/layout/pyramid1"/>
    <dgm:cxn modelId="{47458878-EB4A-4505-B976-5A14ECDAF1F3}" type="presParOf" srcId="{5E22258C-C0DF-4C8B-BF31-6124F2406652}" destId="{D8CA8418-8B3D-4688-B593-C3D44F03A276}" srcOrd="1" destOrd="0" presId="urn:microsoft.com/office/officeart/2005/8/layout/pyramid1"/>
    <dgm:cxn modelId="{A4001A05-528B-4962-9C5A-415347CB1A0C}" type="presParOf" srcId="{F7C47B59-1636-44BC-AD68-1C7E3675EBF2}" destId="{15778AF1-34C5-462A-990A-CE28809BFE37}" srcOrd="2" destOrd="0" presId="urn:microsoft.com/office/officeart/2005/8/layout/pyramid1"/>
    <dgm:cxn modelId="{FAA3050A-EFE3-446A-82F0-6FD2FCB1FD61}" type="presParOf" srcId="{15778AF1-34C5-462A-990A-CE28809BFE37}" destId="{4F7F9591-D0F9-471A-8585-66D502C0EB67}" srcOrd="0" destOrd="0" presId="urn:microsoft.com/office/officeart/2005/8/layout/pyramid1"/>
    <dgm:cxn modelId="{71D0F01B-F605-4308-A2FA-C2AB572DDD31}" type="presParOf" srcId="{15778AF1-34C5-462A-990A-CE28809BFE37}" destId="{54041AE8-CA5C-425F-9BBE-2865B5AA0BD0}" srcOrd="1" destOrd="0" presId="urn:microsoft.com/office/officeart/2005/8/layout/pyramid1"/>
    <dgm:cxn modelId="{2F56FD9F-4560-4F18-A324-1ADA37553D46}" type="presParOf" srcId="{F7C47B59-1636-44BC-AD68-1C7E3675EBF2}" destId="{F35CE85E-ECF9-4218-9FB0-CC74DE693090}" srcOrd="3" destOrd="0" presId="urn:microsoft.com/office/officeart/2005/8/layout/pyramid1"/>
    <dgm:cxn modelId="{FE78CD89-D9F3-4B8D-9BF9-25BECEB0BB6A}" type="presParOf" srcId="{F35CE85E-ECF9-4218-9FB0-CC74DE693090}" destId="{A321556C-AF31-446A-9CC3-7C0530F608F3}" srcOrd="0" destOrd="0" presId="urn:microsoft.com/office/officeart/2005/8/layout/pyramid1"/>
    <dgm:cxn modelId="{4A3DE9B5-8107-4123-9B96-69BA76F36FC0}" type="presParOf" srcId="{F35CE85E-ECF9-4218-9FB0-CC74DE693090}" destId="{551070A1-6178-43D0-9B44-328D02839537}" srcOrd="1" destOrd="0" presId="urn:microsoft.com/office/officeart/2005/8/layout/pyramid1"/>
    <dgm:cxn modelId="{5FD6D104-EA02-4E5B-8BB4-616C8345DF3E}" type="presParOf" srcId="{F7C47B59-1636-44BC-AD68-1C7E3675EBF2}" destId="{313BF08C-E0C1-4E8B-8B43-2E879024A53D}" srcOrd="4" destOrd="0" presId="urn:microsoft.com/office/officeart/2005/8/layout/pyramid1"/>
    <dgm:cxn modelId="{7045AB63-57DC-485A-87A6-24519BD2E87A}" type="presParOf" srcId="{313BF08C-E0C1-4E8B-8B43-2E879024A53D}" destId="{485B6075-372B-452C-95B2-E6A9559CF533}" srcOrd="0" destOrd="0" presId="urn:microsoft.com/office/officeart/2005/8/layout/pyramid1"/>
    <dgm:cxn modelId="{04116303-DE7E-4CA3-AFEC-4A4462BE619C}" type="presParOf" srcId="{313BF08C-E0C1-4E8B-8B43-2E879024A53D}" destId="{FBA0F308-B21B-4BAA-8AB4-AF6D259BAE76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5E8D945-6F85-4C86-A9E3-92510A47A11A}" type="doc">
      <dgm:prSet loTypeId="urn:microsoft.com/office/officeart/2005/8/layout/pyramid1" loCatId="pyramid" qsTypeId="urn:microsoft.com/office/officeart/2005/8/quickstyle/simple3" qsCatId="simple" csTypeId="urn:microsoft.com/office/officeart/2005/8/colors/accent1_2" csCatId="accent1" phldr="1"/>
      <dgm:spPr/>
    </dgm:pt>
    <dgm:pt modelId="{49794551-6AB0-4203-8F2D-7A3EAF3A0F57}">
      <dgm:prSet phldrT="[Texte]" custT="1"/>
      <dgm:spPr/>
      <dgm:t>
        <a:bodyPr/>
        <a:lstStyle/>
        <a:p>
          <a:r>
            <a:rPr lang="fr-CH" sz="1500" b="1" dirty="0" smtClean="0"/>
            <a:t/>
          </a:r>
          <a:br>
            <a:rPr lang="fr-CH" sz="1500" b="1" dirty="0" smtClean="0"/>
          </a:br>
          <a:r>
            <a:rPr lang="fr-CH" sz="1500" b="1" dirty="0" smtClean="0"/>
            <a:t>25 ICCPR</a:t>
          </a:r>
        </a:p>
        <a:p>
          <a:r>
            <a:rPr lang="fr-CH" sz="1500" b="1" i="0" dirty="0" smtClean="0"/>
            <a:t>P1-3 ECHR</a:t>
          </a:r>
          <a:endParaRPr lang="fr-CH" sz="1500" b="1" i="0" dirty="0"/>
        </a:p>
      </dgm:t>
    </dgm:pt>
    <dgm:pt modelId="{FCBD6175-DA7B-4F2E-98E5-74C33A36575E}" type="parTrans" cxnId="{4B0B389B-2A63-471C-8965-1FD0ACC6D127}">
      <dgm:prSet/>
      <dgm:spPr/>
      <dgm:t>
        <a:bodyPr/>
        <a:lstStyle/>
        <a:p>
          <a:endParaRPr lang="fr-CH"/>
        </a:p>
      </dgm:t>
    </dgm:pt>
    <dgm:pt modelId="{8792EBBD-667B-4EB9-A922-1CFF9D42C0A1}" type="sibTrans" cxnId="{4B0B389B-2A63-471C-8965-1FD0ACC6D127}">
      <dgm:prSet/>
      <dgm:spPr/>
      <dgm:t>
        <a:bodyPr/>
        <a:lstStyle/>
        <a:p>
          <a:endParaRPr lang="fr-CH"/>
        </a:p>
      </dgm:t>
    </dgm:pt>
    <dgm:pt modelId="{363B0951-F035-488C-B716-71BA38A95F84}">
      <dgm:prSet phldrT="[Texte]"/>
      <dgm:spPr/>
      <dgm:t>
        <a:bodyPr/>
        <a:lstStyle/>
        <a:p>
          <a:r>
            <a:rPr lang="fr-CH" dirty="0" err="1" smtClean="0"/>
            <a:t>Implementing</a:t>
          </a:r>
          <a:r>
            <a:rPr lang="fr-CH" dirty="0" smtClean="0"/>
            <a:t> guidelines</a:t>
          </a:r>
          <a:endParaRPr lang="fr-CH" dirty="0"/>
        </a:p>
      </dgm:t>
    </dgm:pt>
    <dgm:pt modelId="{C2D9A053-EDED-47EE-A4E1-E7723F637C63}" type="parTrans" cxnId="{3A14F9EB-912D-4F72-BDC9-D7B4A66FC8EB}">
      <dgm:prSet/>
      <dgm:spPr/>
      <dgm:t>
        <a:bodyPr/>
        <a:lstStyle/>
        <a:p>
          <a:endParaRPr lang="fr-CH"/>
        </a:p>
      </dgm:t>
    </dgm:pt>
    <dgm:pt modelId="{C4B7E6E9-475B-40FE-A75A-7199DB6AB5A7}" type="sibTrans" cxnId="{3A14F9EB-912D-4F72-BDC9-D7B4A66FC8EB}">
      <dgm:prSet/>
      <dgm:spPr/>
      <dgm:t>
        <a:bodyPr/>
        <a:lstStyle/>
        <a:p>
          <a:endParaRPr lang="fr-CH"/>
        </a:p>
      </dgm:t>
    </dgm:pt>
    <dgm:pt modelId="{C29658AC-3F8D-49B5-B619-F0F5850D97FF}">
      <dgm:prSet phldrT="[Texte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fr-CH" dirty="0" smtClean="0"/>
            <a:t/>
          </a:r>
          <a:br>
            <a:rPr lang="fr-CH" dirty="0" smtClean="0"/>
          </a:br>
          <a:r>
            <a:rPr lang="fr-CH" dirty="0" smtClean="0"/>
            <a:t/>
          </a:r>
          <a:br>
            <a:rPr lang="fr-CH" dirty="0" smtClean="0"/>
          </a:br>
          <a:endParaRPr lang="fr-CH" dirty="0"/>
        </a:p>
      </dgm:t>
    </dgm:pt>
    <dgm:pt modelId="{D42A2DBD-2F67-4348-9CCC-7F5A41F9DB87}" type="parTrans" cxnId="{F23F48FE-33E6-4E7D-B45A-1996F9944C35}">
      <dgm:prSet/>
      <dgm:spPr/>
      <dgm:t>
        <a:bodyPr/>
        <a:lstStyle/>
        <a:p>
          <a:endParaRPr lang="fr-CH"/>
        </a:p>
      </dgm:t>
    </dgm:pt>
    <dgm:pt modelId="{9EFE5600-5B50-40FD-B642-FE1358DC7D39}" type="sibTrans" cxnId="{F23F48FE-33E6-4E7D-B45A-1996F9944C35}">
      <dgm:prSet/>
      <dgm:spPr/>
      <dgm:t>
        <a:bodyPr/>
        <a:lstStyle/>
        <a:p>
          <a:endParaRPr lang="fr-CH"/>
        </a:p>
      </dgm:t>
    </dgm:pt>
    <dgm:pt modelId="{0AA32BF1-3880-4ED7-A847-612085BD7CE6}">
      <dgm:prSet/>
      <dgm:spPr/>
      <dgm:t>
        <a:bodyPr/>
        <a:lstStyle/>
        <a:p>
          <a:r>
            <a:rPr lang="fr-CH" dirty="0" smtClean="0"/>
            <a:t>VC Code of Good Practice</a:t>
          </a:r>
          <a:endParaRPr lang="fr-CH" dirty="0"/>
        </a:p>
      </dgm:t>
    </dgm:pt>
    <dgm:pt modelId="{EB3DF640-738B-4FAC-8D6C-B45C07ADE984}" type="parTrans" cxnId="{8FDA153D-078B-407B-84B3-F9E4207C2383}">
      <dgm:prSet/>
      <dgm:spPr/>
      <dgm:t>
        <a:bodyPr/>
        <a:lstStyle/>
        <a:p>
          <a:endParaRPr lang="fr-CH"/>
        </a:p>
      </dgm:t>
    </dgm:pt>
    <dgm:pt modelId="{D8B9D1EB-BEB8-43E2-A0F4-093A7A6F7AFC}" type="sibTrans" cxnId="{8FDA153D-078B-407B-84B3-F9E4207C2383}">
      <dgm:prSet/>
      <dgm:spPr/>
      <dgm:t>
        <a:bodyPr/>
        <a:lstStyle/>
        <a:p>
          <a:endParaRPr lang="fr-CH"/>
        </a:p>
      </dgm:t>
    </dgm:pt>
    <dgm:pt modelId="{25645318-40A4-4675-A3A9-79AA67E8A800}">
      <dgm:prSet/>
      <dgm:spPr/>
      <dgm:t>
        <a:bodyPr/>
        <a:lstStyle/>
        <a:p>
          <a:r>
            <a:rPr lang="fr-CH" b="1" dirty="0" err="1" smtClean="0">
              <a:solidFill>
                <a:srgbClr val="FF0000"/>
              </a:solidFill>
            </a:rPr>
            <a:t>Rec</a:t>
          </a:r>
          <a:r>
            <a:rPr lang="fr-CH" b="1" dirty="0" smtClean="0">
              <a:solidFill>
                <a:srgbClr val="FF0000"/>
              </a:solidFill>
            </a:rPr>
            <a:t>(2017)5 on standards for e-</a:t>
          </a:r>
          <a:r>
            <a:rPr lang="fr-CH" b="1" dirty="0" err="1" smtClean="0">
              <a:solidFill>
                <a:srgbClr val="FF0000"/>
              </a:solidFill>
            </a:rPr>
            <a:t>voting</a:t>
          </a:r>
          <a:endParaRPr lang="fr-CH" b="1" dirty="0">
            <a:solidFill>
              <a:srgbClr val="FF0000"/>
            </a:solidFill>
          </a:endParaRPr>
        </a:p>
      </dgm:t>
    </dgm:pt>
    <dgm:pt modelId="{7F9DE55E-F37F-47C7-98C1-EF02EB748CFF}" type="parTrans" cxnId="{A262BAD3-95D8-48B6-8B4E-5650F5C38ABB}">
      <dgm:prSet/>
      <dgm:spPr/>
      <dgm:t>
        <a:bodyPr/>
        <a:lstStyle/>
        <a:p>
          <a:endParaRPr lang="fr-CH"/>
        </a:p>
      </dgm:t>
    </dgm:pt>
    <dgm:pt modelId="{79D8A802-B404-41B7-AA94-BC474A3B9043}" type="sibTrans" cxnId="{A262BAD3-95D8-48B6-8B4E-5650F5C38ABB}">
      <dgm:prSet/>
      <dgm:spPr/>
      <dgm:t>
        <a:bodyPr/>
        <a:lstStyle/>
        <a:p>
          <a:endParaRPr lang="fr-CH"/>
        </a:p>
      </dgm:t>
    </dgm:pt>
    <dgm:pt modelId="{F7C47B59-1636-44BC-AD68-1C7E3675EBF2}" type="pres">
      <dgm:prSet presAssocID="{B5E8D945-6F85-4C86-A9E3-92510A47A11A}" presName="Name0" presStyleCnt="0">
        <dgm:presLayoutVars>
          <dgm:dir/>
          <dgm:animLvl val="lvl"/>
          <dgm:resizeHandles val="exact"/>
        </dgm:presLayoutVars>
      </dgm:prSet>
      <dgm:spPr/>
    </dgm:pt>
    <dgm:pt modelId="{D8417BDD-7999-4703-8E82-4414A099A591}" type="pres">
      <dgm:prSet presAssocID="{49794551-6AB0-4203-8F2D-7A3EAF3A0F57}" presName="Name8" presStyleCnt="0"/>
      <dgm:spPr/>
    </dgm:pt>
    <dgm:pt modelId="{5BB10BA7-EEDE-446F-B295-EC4BE7995221}" type="pres">
      <dgm:prSet presAssocID="{49794551-6AB0-4203-8F2D-7A3EAF3A0F57}" presName="level" presStyleLbl="node1" presStyleIdx="0" presStyleCnt="5" custLinFactNeighborY="2168">
        <dgm:presLayoutVars>
          <dgm:chMax val="1"/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2379F156-AD91-480F-9CE5-7AC83D440AC5}" type="pres">
      <dgm:prSet presAssocID="{49794551-6AB0-4203-8F2D-7A3EAF3A0F5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5E22258C-C0DF-4C8B-BF31-6124F2406652}" type="pres">
      <dgm:prSet presAssocID="{0AA32BF1-3880-4ED7-A847-612085BD7CE6}" presName="Name8" presStyleCnt="0"/>
      <dgm:spPr/>
    </dgm:pt>
    <dgm:pt modelId="{09BAEE58-EEF7-4E0A-AAA3-71920C20D841}" type="pres">
      <dgm:prSet presAssocID="{0AA32BF1-3880-4ED7-A847-612085BD7CE6}" presName="level" presStyleLbl="node1" presStyleIdx="1" presStyleCnt="5" custLinFactNeighborY="1185">
        <dgm:presLayoutVars>
          <dgm:chMax val="1"/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D8CA8418-8B3D-4688-B593-C3D44F03A276}" type="pres">
      <dgm:prSet presAssocID="{0AA32BF1-3880-4ED7-A847-612085BD7CE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15778AF1-34C5-462A-990A-CE28809BFE37}" type="pres">
      <dgm:prSet presAssocID="{25645318-40A4-4675-A3A9-79AA67E8A800}" presName="Name8" presStyleCnt="0"/>
      <dgm:spPr/>
    </dgm:pt>
    <dgm:pt modelId="{4F7F9591-D0F9-471A-8585-66D502C0EB67}" type="pres">
      <dgm:prSet presAssocID="{25645318-40A4-4675-A3A9-79AA67E8A800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54041AE8-CA5C-425F-9BBE-2865B5AA0BD0}" type="pres">
      <dgm:prSet presAssocID="{25645318-40A4-4675-A3A9-79AA67E8A80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F35CE85E-ECF9-4218-9FB0-CC74DE693090}" type="pres">
      <dgm:prSet presAssocID="{363B0951-F035-488C-B716-71BA38A95F84}" presName="Name8" presStyleCnt="0"/>
      <dgm:spPr/>
    </dgm:pt>
    <dgm:pt modelId="{A321556C-AF31-446A-9CC3-7C0530F608F3}" type="pres">
      <dgm:prSet presAssocID="{363B0951-F035-488C-B716-71BA38A95F84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551070A1-6178-43D0-9B44-328D02839537}" type="pres">
      <dgm:prSet presAssocID="{363B0951-F035-488C-B716-71BA38A95F8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313BF08C-E0C1-4E8B-8B43-2E879024A53D}" type="pres">
      <dgm:prSet presAssocID="{C29658AC-3F8D-49B5-B619-F0F5850D97FF}" presName="Name8" presStyleCnt="0"/>
      <dgm:spPr/>
    </dgm:pt>
    <dgm:pt modelId="{485B6075-372B-452C-95B2-E6A9559CF533}" type="pres">
      <dgm:prSet presAssocID="{C29658AC-3F8D-49B5-B619-F0F5850D97FF}" presName="level" presStyleLbl="node1" presStyleIdx="4" presStyleCnt="5" custLinFactNeighborY="-1096">
        <dgm:presLayoutVars>
          <dgm:chMax val="1"/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FBA0F308-B21B-4BAA-8AB4-AF6D259BAE76}" type="pres">
      <dgm:prSet presAssocID="{C29658AC-3F8D-49B5-B619-F0F5850D97F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fr-CH"/>
        </a:p>
      </dgm:t>
    </dgm:pt>
  </dgm:ptLst>
  <dgm:cxnLst>
    <dgm:cxn modelId="{8FDA153D-078B-407B-84B3-F9E4207C2383}" srcId="{B5E8D945-6F85-4C86-A9E3-92510A47A11A}" destId="{0AA32BF1-3880-4ED7-A847-612085BD7CE6}" srcOrd="1" destOrd="0" parTransId="{EB3DF640-738B-4FAC-8D6C-B45C07ADE984}" sibTransId="{D8B9D1EB-BEB8-43E2-A0F4-093A7A6F7AFC}"/>
    <dgm:cxn modelId="{4AF052A1-FAB8-4AF9-9392-907045F78131}" type="presOf" srcId="{B5E8D945-6F85-4C86-A9E3-92510A47A11A}" destId="{F7C47B59-1636-44BC-AD68-1C7E3675EBF2}" srcOrd="0" destOrd="0" presId="urn:microsoft.com/office/officeart/2005/8/layout/pyramid1"/>
    <dgm:cxn modelId="{F18E8895-ED11-46C4-BE8D-EB0EEDE97EF6}" type="presOf" srcId="{49794551-6AB0-4203-8F2D-7A3EAF3A0F57}" destId="{5BB10BA7-EEDE-446F-B295-EC4BE7995221}" srcOrd="0" destOrd="0" presId="urn:microsoft.com/office/officeart/2005/8/layout/pyramid1"/>
    <dgm:cxn modelId="{9F27E017-84B2-4E86-88F5-811A57D2D97E}" type="presOf" srcId="{363B0951-F035-488C-B716-71BA38A95F84}" destId="{551070A1-6178-43D0-9B44-328D02839537}" srcOrd="1" destOrd="0" presId="urn:microsoft.com/office/officeart/2005/8/layout/pyramid1"/>
    <dgm:cxn modelId="{A1E22B22-B4C4-4835-A13E-3B18BC237B78}" type="presOf" srcId="{25645318-40A4-4675-A3A9-79AA67E8A800}" destId="{4F7F9591-D0F9-471A-8585-66D502C0EB67}" srcOrd="0" destOrd="0" presId="urn:microsoft.com/office/officeart/2005/8/layout/pyramid1"/>
    <dgm:cxn modelId="{8E7CB683-958D-4AA8-92D2-ECBE2538072B}" type="presOf" srcId="{49794551-6AB0-4203-8F2D-7A3EAF3A0F57}" destId="{2379F156-AD91-480F-9CE5-7AC83D440AC5}" srcOrd="1" destOrd="0" presId="urn:microsoft.com/office/officeart/2005/8/layout/pyramid1"/>
    <dgm:cxn modelId="{4B0B389B-2A63-471C-8965-1FD0ACC6D127}" srcId="{B5E8D945-6F85-4C86-A9E3-92510A47A11A}" destId="{49794551-6AB0-4203-8F2D-7A3EAF3A0F57}" srcOrd="0" destOrd="0" parTransId="{FCBD6175-DA7B-4F2E-98E5-74C33A36575E}" sibTransId="{8792EBBD-667B-4EB9-A922-1CFF9D42C0A1}"/>
    <dgm:cxn modelId="{92B6B115-D15F-4FBB-8F65-137B09936F4C}" type="presOf" srcId="{0AA32BF1-3880-4ED7-A847-612085BD7CE6}" destId="{09BAEE58-EEF7-4E0A-AAA3-71920C20D841}" srcOrd="0" destOrd="0" presId="urn:microsoft.com/office/officeart/2005/8/layout/pyramid1"/>
    <dgm:cxn modelId="{031C140B-FD3E-4159-81FF-2196F5FC5F3A}" type="presOf" srcId="{C29658AC-3F8D-49B5-B619-F0F5850D97FF}" destId="{485B6075-372B-452C-95B2-E6A9559CF533}" srcOrd="0" destOrd="0" presId="urn:microsoft.com/office/officeart/2005/8/layout/pyramid1"/>
    <dgm:cxn modelId="{9855DBE5-687F-4A49-93D7-29BE076F88A4}" type="presOf" srcId="{25645318-40A4-4675-A3A9-79AA67E8A800}" destId="{54041AE8-CA5C-425F-9BBE-2865B5AA0BD0}" srcOrd="1" destOrd="0" presId="urn:microsoft.com/office/officeart/2005/8/layout/pyramid1"/>
    <dgm:cxn modelId="{A262BAD3-95D8-48B6-8B4E-5650F5C38ABB}" srcId="{B5E8D945-6F85-4C86-A9E3-92510A47A11A}" destId="{25645318-40A4-4675-A3A9-79AA67E8A800}" srcOrd="2" destOrd="0" parTransId="{7F9DE55E-F37F-47C7-98C1-EF02EB748CFF}" sibTransId="{79D8A802-B404-41B7-AA94-BC474A3B9043}"/>
    <dgm:cxn modelId="{F23F48FE-33E6-4E7D-B45A-1996F9944C35}" srcId="{B5E8D945-6F85-4C86-A9E3-92510A47A11A}" destId="{C29658AC-3F8D-49B5-B619-F0F5850D97FF}" srcOrd="4" destOrd="0" parTransId="{D42A2DBD-2F67-4348-9CCC-7F5A41F9DB87}" sibTransId="{9EFE5600-5B50-40FD-B642-FE1358DC7D39}"/>
    <dgm:cxn modelId="{09999EE8-940A-44FC-86B0-219311BD4FC0}" type="presOf" srcId="{0AA32BF1-3880-4ED7-A847-612085BD7CE6}" destId="{D8CA8418-8B3D-4688-B593-C3D44F03A276}" srcOrd="1" destOrd="0" presId="urn:microsoft.com/office/officeart/2005/8/layout/pyramid1"/>
    <dgm:cxn modelId="{3A14F9EB-912D-4F72-BDC9-D7B4A66FC8EB}" srcId="{B5E8D945-6F85-4C86-A9E3-92510A47A11A}" destId="{363B0951-F035-488C-B716-71BA38A95F84}" srcOrd="3" destOrd="0" parTransId="{C2D9A053-EDED-47EE-A4E1-E7723F637C63}" sibTransId="{C4B7E6E9-475B-40FE-A75A-7199DB6AB5A7}"/>
    <dgm:cxn modelId="{00062398-5CB8-4AB5-9FE9-69DB26C29FAF}" type="presOf" srcId="{363B0951-F035-488C-B716-71BA38A95F84}" destId="{A321556C-AF31-446A-9CC3-7C0530F608F3}" srcOrd="0" destOrd="0" presId="urn:microsoft.com/office/officeart/2005/8/layout/pyramid1"/>
    <dgm:cxn modelId="{82546CCA-59BC-431F-BF4B-C5759E0709F0}" type="presOf" srcId="{C29658AC-3F8D-49B5-B619-F0F5850D97FF}" destId="{FBA0F308-B21B-4BAA-8AB4-AF6D259BAE76}" srcOrd="1" destOrd="0" presId="urn:microsoft.com/office/officeart/2005/8/layout/pyramid1"/>
    <dgm:cxn modelId="{04B2D920-D2E4-4E28-AEA2-F3FBB2603146}" type="presParOf" srcId="{F7C47B59-1636-44BC-AD68-1C7E3675EBF2}" destId="{D8417BDD-7999-4703-8E82-4414A099A591}" srcOrd="0" destOrd="0" presId="urn:microsoft.com/office/officeart/2005/8/layout/pyramid1"/>
    <dgm:cxn modelId="{9D09E0EA-2A1E-487A-9DE5-343274E79486}" type="presParOf" srcId="{D8417BDD-7999-4703-8E82-4414A099A591}" destId="{5BB10BA7-EEDE-446F-B295-EC4BE7995221}" srcOrd="0" destOrd="0" presId="urn:microsoft.com/office/officeart/2005/8/layout/pyramid1"/>
    <dgm:cxn modelId="{F9089F53-C6C2-4D9B-A0AA-31852B9662CD}" type="presParOf" srcId="{D8417BDD-7999-4703-8E82-4414A099A591}" destId="{2379F156-AD91-480F-9CE5-7AC83D440AC5}" srcOrd="1" destOrd="0" presId="urn:microsoft.com/office/officeart/2005/8/layout/pyramid1"/>
    <dgm:cxn modelId="{673C91B8-FD7F-4617-B081-274DD0F9349E}" type="presParOf" srcId="{F7C47B59-1636-44BC-AD68-1C7E3675EBF2}" destId="{5E22258C-C0DF-4C8B-BF31-6124F2406652}" srcOrd="1" destOrd="0" presId="urn:microsoft.com/office/officeart/2005/8/layout/pyramid1"/>
    <dgm:cxn modelId="{3FC8F194-85CF-4044-9311-C3E0CE14226B}" type="presParOf" srcId="{5E22258C-C0DF-4C8B-BF31-6124F2406652}" destId="{09BAEE58-EEF7-4E0A-AAA3-71920C20D841}" srcOrd="0" destOrd="0" presId="urn:microsoft.com/office/officeart/2005/8/layout/pyramid1"/>
    <dgm:cxn modelId="{0C99282D-C00E-4A28-8082-44168C4E4D71}" type="presParOf" srcId="{5E22258C-C0DF-4C8B-BF31-6124F2406652}" destId="{D8CA8418-8B3D-4688-B593-C3D44F03A276}" srcOrd="1" destOrd="0" presId="urn:microsoft.com/office/officeart/2005/8/layout/pyramid1"/>
    <dgm:cxn modelId="{1C4BB677-F4E0-4BF9-9B8B-DEC8B2C9FD5E}" type="presParOf" srcId="{F7C47B59-1636-44BC-AD68-1C7E3675EBF2}" destId="{15778AF1-34C5-462A-990A-CE28809BFE37}" srcOrd="2" destOrd="0" presId="urn:microsoft.com/office/officeart/2005/8/layout/pyramid1"/>
    <dgm:cxn modelId="{F4D4DB03-2761-49B4-816B-9F84BBB933E2}" type="presParOf" srcId="{15778AF1-34C5-462A-990A-CE28809BFE37}" destId="{4F7F9591-D0F9-471A-8585-66D502C0EB67}" srcOrd="0" destOrd="0" presId="urn:microsoft.com/office/officeart/2005/8/layout/pyramid1"/>
    <dgm:cxn modelId="{8BB2E498-F4B6-4DDB-9A45-4C19FE6F2567}" type="presParOf" srcId="{15778AF1-34C5-462A-990A-CE28809BFE37}" destId="{54041AE8-CA5C-425F-9BBE-2865B5AA0BD0}" srcOrd="1" destOrd="0" presId="urn:microsoft.com/office/officeart/2005/8/layout/pyramid1"/>
    <dgm:cxn modelId="{ED2580BC-A3CC-481D-B2C3-3FB3C1B55C14}" type="presParOf" srcId="{F7C47B59-1636-44BC-AD68-1C7E3675EBF2}" destId="{F35CE85E-ECF9-4218-9FB0-CC74DE693090}" srcOrd="3" destOrd="0" presId="urn:microsoft.com/office/officeart/2005/8/layout/pyramid1"/>
    <dgm:cxn modelId="{BD5B5E62-081A-4572-980E-3FB514168CA7}" type="presParOf" srcId="{F35CE85E-ECF9-4218-9FB0-CC74DE693090}" destId="{A321556C-AF31-446A-9CC3-7C0530F608F3}" srcOrd="0" destOrd="0" presId="urn:microsoft.com/office/officeart/2005/8/layout/pyramid1"/>
    <dgm:cxn modelId="{46A2E928-77FB-472C-BA75-1AE96D1D529A}" type="presParOf" srcId="{F35CE85E-ECF9-4218-9FB0-CC74DE693090}" destId="{551070A1-6178-43D0-9B44-328D02839537}" srcOrd="1" destOrd="0" presId="urn:microsoft.com/office/officeart/2005/8/layout/pyramid1"/>
    <dgm:cxn modelId="{FE69FFBF-96B9-475D-A4EA-7766A6F292AF}" type="presParOf" srcId="{F7C47B59-1636-44BC-AD68-1C7E3675EBF2}" destId="{313BF08C-E0C1-4E8B-8B43-2E879024A53D}" srcOrd="4" destOrd="0" presId="urn:microsoft.com/office/officeart/2005/8/layout/pyramid1"/>
    <dgm:cxn modelId="{A0956264-B6D0-445C-8515-C60122D491DB}" type="presParOf" srcId="{313BF08C-E0C1-4E8B-8B43-2E879024A53D}" destId="{485B6075-372B-452C-95B2-E6A9559CF533}" srcOrd="0" destOrd="0" presId="urn:microsoft.com/office/officeart/2005/8/layout/pyramid1"/>
    <dgm:cxn modelId="{5945AC9D-A310-43BB-BD15-25D0DEC88EE8}" type="presParOf" srcId="{313BF08C-E0C1-4E8B-8B43-2E879024A53D}" destId="{FBA0F308-B21B-4BAA-8AB4-AF6D259BAE76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BB10BA7-EEDE-446F-B295-EC4BE7995221}">
      <dsp:nvSpPr>
        <dsp:cNvPr id="0" name=""/>
        <dsp:cNvSpPr/>
      </dsp:nvSpPr>
      <dsp:spPr>
        <a:xfrm>
          <a:off x="1844040" y="0"/>
          <a:ext cx="922020" cy="695169"/>
        </a:xfrm>
        <a:prstGeom prst="trapezoid">
          <a:avLst>
            <a:gd name="adj" fmla="val 66316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500" kern="1200" dirty="0" smtClean="0"/>
            <a:t/>
          </a:r>
          <a:br>
            <a:rPr lang="fr-CH" sz="1500" kern="1200" dirty="0" smtClean="0"/>
          </a:br>
          <a:r>
            <a:rPr lang="fr-CH" sz="1500" kern="1200" dirty="0" smtClean="0"/>
            <a:t>25 ICCPR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500" i="0" kern="1200" dirty="0" smtClean="0"/>
            <a:t>P1-3 ECHR</a:t>
          </a:r>
          <a:endParaRPr lang="fr-CH" sz="1500" i="0" kern="1200" dirty="0"/>
        </a:p>
      </dsp:txBody>
      <dsp:txXfrm>
        <a:off x="1844040" y="0"/>
        <a:ext cx="922020" cy="695169"/>
      </dsp:txXfrm>
    </dsp:sp>
    <dsp:sp modelId="{09BAEE58-EEF7-4E0A-AAA3-71920C20D841}">
      <dsp:nvSpPr>
        <dsp:cNvPr id="0" name=""/>
        <dsp:cNvSpPr/>
      </dsp:nvSpPr>
      <dsp:spPr>
        <a:xfrm>
          <a:off x="1383030" y="698381"/>
          <a:ext cx="1844040" cy="695169"/>
        </a:xfrm>
        <a:prstGeom prst="trapezoid">
          <a:avLst>
            <a:gd name="adj" fmla="val 66316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500" kern="1200" dirty="0" smtClean="0"/>
            <a:t>?</a:t>
          </a:r>
          <a:endParaRPr lang="fr-CH" sz="1500" kern="1200" dirty="0"/>
        </a:p>
      </dsp:txBody>
      <dsp:txXfrm>
        <a:off x="1705737" y="698381"/>
        <a:ext cx="1198626" cy="695169"/>
      </dsp:txXfrm>
    </dsp:sp>
    <dsp:sp modelId="{4F7F9591-D0F9-471A-8585-66D502C0EB67}">
      <dsp:nvSpPr>
        <dsp:cNvPr id="0" name=""/>
        <dsp:cNvSpPr/>
      </dsp:nvSpPr>
      <dsp:spPr>
        <a:xfrm>
          <a:off x="922020" y="1390339"/>
          <a:ext cx="2766060" cy="695169"/>
        </a:xfrm>
        <a:prstGeom prst="trapezoid">
          <a:avLst>
            <a:gd name="adj" fmla="val 66316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500" kern="1200" dirty="0" smtClean="0"/>
            <a:t>?</a:t>
          </a:r>
          <a:endParaRPr lang="fr-CH" sz="1500" kern="1200" dirty="0"/>
        </a:p>
      </dsp:txBody>
      <dsp:txXfrm>
        <a:off x="1406080" y="1390339"/>
        <a:ext cx="1797939" cy="695169"/>
      </dsp:txXfrm>
    </dsp:sp>
    <dsp:sp modelId="{A321556C-AF31-446A-9CC3-7C0530F608F3}">
      <dsp:nvSpPr>
        <dsp:cNvPr id="0" name=""/>
        <dsp:cNvSpPr/>
      </dsp:nvSpPr>
      <dsp:spPr>
        <a:xfrm>
          <a:off x="461010" y="2085508"/>
          <a:ext cx="3688080" cy="695169"/>
        </a:xfrm>
        <a:prstGeom prst="trapezoid">
          <a:avLst>
            <a:gd name="adj" fmla="val 66316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500" kern="1200" dirty="0" smtClean="0"/>
            <a:t>?</a:t>
          </a:r>
          <a:endParaRPr lang="fr-CH" sz="1500" kern="1200" dirty="0"/>
        </a:p>
      </dsp:txBody>
      <dsp:txXfrm>
        <a:off x="1106423" y="2085508"/>
        <a:ext cx="2397252" cy="695169"/>
      </dsp:txXfrm>
    </dsp:sp>
    <dsp:sp modelId="{485B6075-372B-452C-95B2-E6A9559CF533}">
      <dsp:nvSpPr>
        <dsp:cNvPr id="0" name=""/>
        <dsp:cNvSpPr/>
      </dsp:nvSpPr>
      <dsp:spPr>
        <a:xfrm>
          <a:off x="0" y="2773059"/>
          <a:ext cx="4610100" cy="695169"/>
        </a:xfrm>
        <a:prstGeom prst="trapezoid">
          <a:avLst>
            <a:gd name="adj" fmla="val 66316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500" kern="1200" dirty="0" smtClean="0"/>
            <a:t/>
          </a:r>
          <a:br>
            <a:rPr lang="fr-CH" sz="1500" kern="1200" dirty="0" smtClean="0"/>
          </a:br>
          <a:r>
            <a:rPr lang="fr-CH" sz="1500" kern="1200" dirty="0" smtClean="0"/>
            <a:t/>
          </a:r>
          <a:br>
            <a:rPr lang="fr-CH" sz="1500" kern="1200" dirty="0" smtClean="0"/>
          </a:br>
          <a:endParaRPr lang="fr-CH" sz="1500" kern="1200" dirty="0"/>
        </a:p>
      </dsp:txBody>
      <dsp:txXfrm>
        <a:off x="806767" y="2773059"/>
        <a:ext cx="2996565" cy="69516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BB10BA7-EEDE-446F-B295-EC4BE7995221}">
      <dsp:nvSpPr>
        <dsp:cNvPr id="0" name=""/>
        <dsp:cNvSpPr/>
      </dsp:nvSpPr>
      <dsp:spPr>
        <a:xfrm>
          <a:off x="1844040" y="0"/>
          <a:ext cx="922020" cy="695169"/>
        </a:xfrm>
        <a:prstGeom prst="trapezoid">
          <a:avLst>
            <a:gd name="adj" fmla="val 66316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i="0" kern="1200" noProof="0" dirty="0" smtClean="0"/>
            <a:t/>
          </a:r>
          <a:br>
            <a:rPr lang="en-GB" sz="1500" i="0" kern="1200" noProof="0" dirty="0" smtClean="0"/>
          </a:br>
          <a:r>
            <a:rPr lang="en-GB" sz="1500" b="1" i="0" kern="1200" noProof="0" dirty="0" smtClean="0"/>
            <a:t>Nat’l </a:t>
          </a:r>
          <a:br>
            <a:rPr lang="en-GB" sz="1500" b="1" i="0" kern="1200" noProof="0" dirty="0" smtClean="0"/>
          </a:br>
          <a:r>
            <a:rPr lang="en-GB" sz="1500" b="1" i="0" kern="1200" noProof="0" dirty="0" err="1" smtClean="0"/>
            <a:t>Cst</a:t>
          </a:r>
          <a:r>
            <a:rPr lang="en-GB" sz="1500" b="1" i="0" kern="1200" noProof="0" dirty="0" smtClean="0"/>
            <a:t>.</a:t>
          </a:r>
          <a:endParaRPr lang="en-GB" sz="1500" b="1" i="0" kern="1200" noProof="0" dirty="0"/>
        </a:p>
      </dsp:txBody>
      <dsp:txXfrm>
        <a:off x="1844040" y="0"/>
        <a:ext cx="922020" cy="695169"/>
      </dsp:txXfrm>
    </dsp:sp>
    <dsp:sp modelId="{09BAEE58-EEF7-4E0A-AAA3-71920C20D841}">
      <dsp:nvSpPr>
        <dsp:cNvPr id="0" name=""/>
        <dsp:cNvSpPr/>
      </dsp:nvSpPr>
      <dsp:spPr>
        <a:xfrm>
          <a:off x="1383030" y="713459"/>
          <a:ext cx="1844040" cy="695169"/>
        </a:xfrm>
        <a:prstGeom prst="trapezoid">
          <a:avLst>
            <a:gd name="adj" fmla="val 66316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0" kern="1200" noProof="0" dirty="0" smtClean="0"/>
            <a:t>Law</a:t>
          </a:r>
          <a:endParaRPr lang="en-GB" sz="1500" b="0" kern="1200" noProof="0" dirty="0"/>
        </a:p>
      </dsp:txBody>
      <dsp:txXfrm>
        <a:off x="1705737" y="713459"/>
        <a:ext cx="1198626" cy="695169"/>
      </dsp:txXfrm>
    </dsp:sp>
    <dsp:sp modelId="{4F7F9591-D0F9-471A-8585-66D502C0EB67}">
      <dsp:nvSpPr>
        <dsp:cNvPr id="0" name=""/>
        <dsp:cNvSpPr/>
      </dsp:nvSpPr>
      <dsp:spPr>
        <a:xfrm>
          <a:off x="922020" y="1409581"/>
          <a:ext cx="2766060" cy="695169"/>
        </a:xfrm>
        <a:prstGeom prst="trapezoid">
          <a:avLst>
            <a:gd name="adj" fmla="val 66316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0" kern="1200" noProof="0" dirty="0" smtClean="0"/>
            <a:t>Regulation</a:t>
          </a:r>
          <a:endParaRPr lang="en-GB" sz="1500" b="0" kern="1200" noProof="0" dirty="0"/>
        </a:p>
      </dsp:txBody>
      <dsp:txXfrm>
        <a:off x="1406080" y="1409581"/>
        <a:ext cx="1797939" cy="695169"/>
      </dsp:txXfrm>
    </dsp:sp>
    <dsp:sp modelId="{A321556C-AF31-446A-9CC3-7C0530F608F3}">
      <dsp:nvSpPr>
        <dsp:cNvPr id="0" name=""/>
        <dsp:cNvSpPr/>
      </dsp:nvSpPr>
      <dsp:spPr>
        <a:xfrm>
          <a:off x="461010" y="2085508"/>
          <a:ext cx="3688080" cy="695169"/>
        </a:xfrm>
        <a:prstGeom prst="trapezoid">
          <a:avLst>
            <a:gd name="adj" fmla="val 66316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0" kern="1200" noProof="0" dirty="0" err="1" smtClean="0"/>
            <a:t>Infralegal</a:t>
          </a:r>
          <a:r>
            <a:rPr lang="en-GB" sz="1500" b="0" kern="1200" noProof="0" dirty="0" smtClean="0"/>
            <a:t> texts</a:t>
          </a:r>
          <a:endParaRPr lang="en-GB" sz="1500" b="0" kern="1200" noProof="0" dirty="0"/>
        </a:p>
      </dsp:txBody>
      <dsp:txXfrm>
        <a:off x="1106423" y="2085508"/>
        <a:ext cx="2397252" cy="695169"/>
      </dsp:txXfrm>
    </dsp:sp>
    <dsp:sp modelId="{485B6075-372B-452C-95B2-E6A9559CF533}">
      <dsp:nvSpPr>
        <dsp:cNvPr id="0" name=""/>
        <dsp:cNvSpPr/>
      </dsp:nvSpPr>
      <dsp:spPr>
        <a:xfrm>
          <a:off x="0" y="2773059"/>
          <a:ext cx="4610100" cy="695169"/>
        </a:xfrm>
        <a:prstGeom prst="trapezoid">
          <a:avLst>
            <a:gd name="adj" fmla="val 66316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noProof="0" dirty="0" smtClean="0"/>
            <a:t/>
          </a:r>
          <a:br>
            <a:rPr lang="en-GB" sz="1500" kern="1200" noProof="0" dirty="0" smtClean="0"/>
          </a:br>
          <a:r>
            <a:rPr lang="en-GB" sz="1500" kern="1200" noProof="0" dirty="0" smtClean="0"/>
            <a:t/>
          </a:r>
          <a:br>
            <a:rPr lang="en-GB" sz="1500" kern="1200" noProof="0" dirty="0" smtClean="0"/>
          </a:br>
          <a:endParaRPr lang="en-GB" sz="1500" kern="1200" noProof="0" dirty="0"/>
        </a:p>
      </dsp:txBody>
      <dsp:txXfrm>
        <a:off x="806767" y="2773059"/>
        <a:ext cx="2996565" cy="69516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BB10BA7-EEDE-446F-B295-EC4BE7995221}">
      <dsp:nvSpPr>
        <dsp:cNvPr id="0" name=""/>
        <dsp:cNvSpPr/>
      </dsp:nvSpPr>
      <dsp:spPr>
        <a:xfrm>
          <a:off x="1844040" y="15071"/>
          <a:ext cx="922020" cy="695169"/>
        </a:xfrm>
        <a:prstGeom prst="trapezoid">
          <a:avLst>
            <a:gd name="adj" fmla="val 66316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500" b="1" kern="1200" dirty="0" smtClean="0"/>
            <a:t/>
          </a:r>
          <a:br>
            <a:rPr lang="fr-CH" sz="1500" b="1" kern="1200" dirty="0" smtClean="0"/>
          </a:br>
          <a:r>
            <a:rPr lang="fr-CH" sz="1500" b="1" kern="1200" dirty="0" smtClean="0"/>
            <a:t>25 ICCPR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500" b="1" i="0" kern="1200" dirty="0" smtClean="0"/>
            <a:t>P1-3 ECHR</a:t>
          </a:r>
          <a:endParaRPr lang="fr-CH" sz="1500" b="1" i="0" kern="1200" dirty="0"/>
        </a:p>
      </dsp:txBody>
      <dsp:txXfrm>
        <a:off x="1844040" y="15071"/>
        <a:ext cx="922020" cy="695169"/>
      </dsp:txXfrm>
    </dsp:sp>
    <dsp:sp modelId="{09BAEE58-EEF7-4E0A-AAA3-71920C20D841}">
      <dsp:nvSpPr>
        <dsp:cNvPr id="0" name=""/>
        <dsp:cNvSpPr/>
      </dsp:nvSpPr>
      <dsp:spPr>
        <a:xfrm>
          <a:off x="1383030" y="703407"/>
          <a:ext cx="1844040" cy="695169"/>
        </a:xfrm>
        <a:prstGeom prst="trapezoid">
          <a:avLst>
            <a:gd name="adj" fmla="val 66316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500" kern="1200" dirty="0" smtClean="0"/>
            <a:t>VC Code of Good Practice</a:t>
          </a:r>
          <a:endParaRPr lang="fr-CH" sz="1500" kern="1200" dirty="0"/>
        </a:p>
      </dsp:txBody>
      <dsp:txXfrm>
        <a:off x="1705737" y="703407"/>
        <a:ext cx="1198626" cy="695169"/>
      </dsp:txXfrm>
    </dsp:sp>
    <dsp:sp modelId="{4F7F9591-D0F9-471A-8585-66D502C0EB67}">
      <dsp:nvSpPr>
        <dsp:cNvPr id="0" name=""/>
        <dsp:cNvSpPr/>
      </dsp:nvSpPr>
      <dsp:spPr>
        <a:xfrm>
          <a:off x="922020" y="1390339"/>
          <a:ext cx="2766060" cy="695169"/>
        </a:xfrm>
        <a:prstGeom prst="trapezoid">
          <a:avLst>
            <a:gd name="adj" fmla="val 66316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500" b="1" kern="1200" dirty="0" err="1" smtClean="0">
              <a:solidFill>
                <a:srgbClr val="FF0000"/>
              </a:solidFill>
            </a:rPr>
            <a:t>Rec</a:t>
          </a:r>
          <a:r>
            <a:rPr lang="fr-CH" sz="1500" b="1" kern="1200" dirty="0" smtClean="0">
              <a:solidFill>
                <a:srgbClr val="FF0000"/>
              </a:solidFill>
            </a:rPr>
            <a:t>(2017)5 on standards for e-</a:t>
          </a:r>
          <a:r>
            <a:rPr lang="fr-CH" sz="1500" b="1" kern="1200" dirty="0" err="1" smtClean="0">
              <a:solidFill>
                <a:srgbClr val="FF0000"/>
              </a:solidFill>
            </a:rPr>
            <a:t>voting</a:t>
          </a:r>
          <a:endParaRPr lang="fr-CH" sz="1500" b="1" kern="1200" dirty="0">
            <a:solidFill>
              <a:srgbClr val="FF0000"/>
            </a:solidFill>
          </a:endParaRPr>
        </a:p>
      </dsp:txBody>
      <dsp:txXfrm>
        <a:off x="1406080" y="1390339"/>
        <a:ext cx="1797939" cy="695169"/>
      </dsp:txXfrm>
    </dsp:sp>
    <dsp:sp modelId="{A321556C-AF31-446A-9CC3-7C0530F608F3}">
      <dsp:nvSpPr>
        <dsp:cNvPr id="0" name=""/>
        <dsp:cNvSpPr/>
      </dsp:nvSpPr>
      <dsp:spPr>
        <a:xfrm>
          <a:off x="461010" y="2085508"/>
          <a:ext cx="3688080" cy="695169"/>
        </a:xfrm>
        <a:prstGeom prst="trapezoid">
          <a:avLst>
            <a:gd name="adj" fmla="val 66316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500" kern="1200" dirty="0" err="1" smtClean="0"/>
            <a:t>Implementing</a:t>
          </a:r>
          <a:r>
            <a:rPr lang="fr-CH" sz="1500" kern="1200" dirty="0" smtClean="0"/>
            <a:t> guidelines</a:t>
          </a:r>
          <a:endParaRPr lang="fr-CH" sz="1500" kern="1200" dirty="0"/>
        </a:p>
      </dsp:txBody>
      <dsp:txXfrm>
        <a:off x="1106423" y="2085508"/>
        <a:ext cx="2397252" cy="695169"/>
      </dsp:txXfrm>
    </dsp:sp>
    <dsp:sp modelId="{485B6075-372B-452C-95B2-E6A9559CF533}">
      <dsp:nvSpPr>
        <dsp:cNvPr id="0" name=""/>
        <dsp:cNvSpPr/>
      </dsp:nvSpPr>
      <dsp:spPr>
        <a:xfrm>
          <a:off x="0" y="2773059"/>
          <a:ext cx="4610100" cy="695169"/>
        </a:xfrm>
        <a:prstGeom prst="trapezoid">
          <a:avLst>
            <a:gd name="adj" fmla="val 66316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500" kern="1200" dirty="0" smtClean="0"/>
            <a:t/>
          </a:r>
          <a:br>
            <a:rPr lang="fr-CH" sz="1500" kern="1200" dirty="0" smtClean="0"/>
          </a:br>
          <a:r>
            <a:rPr lang="fr-CH" sz="1500" kern="1200" dirty="0" smtClean="0"/>
            <a:t/>
          </a:r>
          <a:br>
            <a:rPr lang="fr-CH" sz="1500" kern="1200" dirty="0" smtClean="0"/>
          </a:br>
          <a:endParaRPr lang="fr-CH" sz="1500" kern="1200" dirty="0"/>
        </a:p>
      </dsp:txBody>
      <dsp:txXfrm>
        <a:off x="806767" y="2773059"/>
        <a:ext cx="2996565" cy="6951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6FFC5E30-CFD1-1042-A2D8-A5E0F2BEFB95}" type="datetime1">
              <a:rPr lang="de-DE"/>
              <a:pPr>
                <a:defRPr/>
              </a:pPr>
              <a:t>18.04.2018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16AE81D2-102F-DD4E-81F4-15824429B07E}" type="slidenum">
              <a:rPr lang="de-DE"/>
              <a:pPr>
                <a:defRPr/>
              </a:pPr>
              <a:t>‹N°›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25223944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C69F74C5-9308-D04B-9225-385378F49B60}" type="datetime1">
              <a:rPr lang="de-DE"/>
              <a:pPr>
                <a:defRPr/>
              </a:pPr>
              <a:t>18.04.2018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CH" noProof="0" smtClean="0"/>
              <a:t>Mastertextformat bearbeiten</a:t>
            </a:r>
          </a:p>
          <a:p>
            <a:pPr lvl="1"/>
            <a:r>
              <a:rPr lang="de-CH" noProof="0" smtClean="0"/>
              <a:t>Zweite Ebene</a:t>
            </a:r>
          </a:p>
          <a:p>
            <a:pPr lvl="2"/>
            <a:r>
              <a:rPr lang="de-CH" noProof="0" smtClean="0"/>
              <a:t>Dritte Ebene</a:t>
            </a:r>
          </a:p>
          <a:p>
            <a:pPr lvl="3"/>
            <a:r>
              <a:rPr lang="de-CH" noProof="0" smtClean="0"/>
              <a:t>Vierte Ebene</a:t>
            </a:r>
          </a:p>
          <a:p>
            <a:pPr lvl="4"/>
            <a:r>
              <a:rPr lang="de-CH" noProof="0" smtClean="0"/>
              <a:t>Fünfte Ebene</a:t>
            </a:r>
            <a:endParaRPr lang="de-DE" noProof="0" smtClean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13F9E8C5-8833-3F4B-A8CB-996C84082E62}" type="slidenum">
              <a:rPr lang="de-DE"/>
              <a:pPr>
                <a:defRPr/>
              </a:pPr>
              <a:t>‹N°›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2158683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F9E8C5-8833-3F4B-A8CB-996C84082E62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CH" dirty="0" smtClean="0"/>
              <a:t>Support numérique</a:t>
            </a:r>
            <a:r>
              <a:rPr lang="fr-CH" baseline="0" dirty="0" smtClean="0"/>
              <a:t> – </a:t>
            </a:r>
            <a:r>
              <a:rPr lang="fr-CH" u="sng" baseline="0" dirty="0" smtClean="0"/>
              <a:t>abstractions logiques</a:t>
            </a:r>
            <a:r>
              <a:rPr lang="fr-CH" baseline="0" dirty="0" smtClean="0"/>
              <a:t>, impossible à observer, comprendre…</a:t>
            </a:r>
          </a:p>
          <a:p>
            <a:r>
              <a:rPr lang="fr-CH" baseline="0" dirty="0" smtClean="0"/>
              <a:t>Vote à distance – logique « non confiance »; nécessaire d’</a:t>
            </a:r>
            <a:r>
              <a:rPr lang="fr-CH" u="sng" baseline="0" dirty="0" smtClean="0"/>
              <a:t>assurer</a:t>
            </a:r>
            <a:r>
              <a:rPr lang="fr-CH" u="none" baseline="0" dirty="0" smtClean="0"/>
              <a:t> la conformité à la </a:t>
            </a:r>
            <a:r>
              <a:rPr lang="fr-CH" u="none" baseline="0" dirty="0" err="1" smtClean="0"/>
              <a:t>Cst</a:t>
            </a:r>
            <a:r>
              <a:rPr lang="fr-CH" u="none" baseline="0" dirty="0" smtClean="0"/>
              <a:t>…</a:t>
            </a:r>
          </a:p>
          <a:p>
            <a:r>
              <a:rPr lang="fr-CH" u="none" baseline="0" dirty="0" smtClean="0"/>
              <a:t>Caractère expérimental – évolution de la technique et de la </a:t>
            </a:r>
            <a:r>
              <a:rPr lang="fr-CH" u="sng" baseline="0" dirty="0" smtClean="0"/>
              <a:t>base légale</a:t>
            </a:r>
            <a:r>
              <a:rPr lang="fr-CH" u="none" baseline="0" dirty="0" smtClean="0"/>
              <a:t> en parallèle – 2</a:t>
            </a:r>
            <a:r>
              <a:rPr lang="fr-CH" u="none" baseline="30000" dirty="0" smtClean="0"/>
              <a:t>ème</a:t>
            </a:r>
            <a:r>
              <a:rPr lang="fr-CH" u="none" baseline="0" dirty="0" smtClean="0"/>
              <a:t> génération ; </a:t>
            </a:r>
            <a:r>
              <a:rPr lang="fr-CH" u="sng" baseline="0" dirty="0" smtClean="0"/>
              <a:t>Supervision</a:t>
            </a:r>
            <a:r>
              <a:rPr lang="fr-CH" u="none" baseline="0" dirty="0" smtClean="0"/>
              <a:t> …; 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F9E8C5-8833-3F4B-A8CB-996C84082E62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 smtClean="0"/>
          </a:p>
          <a:p>
            <a:r>
              <a:rPr lang="fr-CH" u="none" dirty="0" smtClean="0"/>
              <a:t>Évaluation</a:t>
            </a:r>
            <a:r>
              <a:rPr lang="fr-CH" u="none" baseline="0" dirty="0" smtClean="0"/>
              <a:t> de l’existant</a:t>
            </a:r>
          </a:p>
          <a:p>
            <a:r>
              <a:rPr lang="fr-CH" u="none" baseline="0" dirty="0" smtClean="0"/>
              <a:t>Mais aussi proposition pour mieux structurer et développer l’existant</a:t>
            </a:r>
            <a:endParaRPr lang="fr-CH" u="non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F9E8C5-8833-3F4B-A8CB-996C84082E62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 smtClean="0"/>
          </a:p>
          <a:p>
            <a:r>
              <a:rPr lang="fr-CH" u="none" dirty="0" smtClean="0"/>
              <a:t>Évaluation</a:t>
            </a:r>
            <a:r>
              <a:rPr lang="fr-CH" u="none" baseline="0" dirty="0" smtClean="0"/>
              <a:t> de l’existant</a:t>
            </a:r>
          </a:p>
          <a:p>
            <a:r>
              <a:rPr lang="fr-CH" u="none" baseline="0" dirty="0" smtClean="0"/>
              <a:t>Mais aussi proposition pour mieux structurer et développer l’existant</a:t>
            </a:r>
            <a:endParaRPr lang="fr-CH" u="non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F9E8C5-8833-3F4B-A8CB-996C84082E62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F9E8C5-8833-3F4B-A8CB-996C84082E62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F9E8C5-8833-3F4B-A8CB-996C84082E62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94320" y="1778000"/>
            <a:ext cx="8116430" cy="279400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dirty="0" smtClean="0"/>
              <a:t>Master-Untertitelformat bearbeiten</a:t>
            </a:r>
            <a:endParaRPr lang="de-DE" dirty="0"/>
          </a:p>
        </p:txBody>
      </p:sp>
      <p:sp>
        <p:nvSpPr>
          <p:cNvPr id="11" name="Titel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Mastertitelformat bearbeiten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4D1A1-4C7C-4DC3-9FD0-6FDB2B10D05F}" type="datetime1">
              <a:rPr lang="de-DE" smtClean="0"/>
              <a:pPr>
                <a:defRPr/>
              </a:pPr>
              <a:t>18.04.2018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4B189-AB26-AD48-944D-FE6FE929BA90}" type="slidenum">
              <a:rPr lang="de-DE"/>
              <a:pPr>
                <a:defRPr/>
              </a:pPr>
              <a:t>‹N°›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>
            <a:lvl1pPr>
              <a:defRPr b="1">
                <a:latin typeface="Arial Narrow"/>
                <a:cs typeface="Arial Narrow"/>
              </a:defRPr>
            </a:lvl1pPr>
          </a:lstStyle>
          <a:p>
            <a:r>
              <a:rPr lang="de-CH" dirty="0" smtClean="0"/>
              <a:t>Mastertitelformat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 i="0">
                <a:solidFill>
                  <a:schemeClr val="tx1"/>
                </a:solidFill>
                <a:latin typeface="Arial Narrow Bold"/>
                <a:cs typeface="Arial Narrow Bold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dirty="0" smtClean="0"/>
              <a:t>Master-Untertitelformat bearbeiten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wmf"/><Relationship Id="rId5" Type="http://schemas.openxmlformats.org/officeDocument/2006/relationships/image" Target="../media/image1.wmf"/><Relationship Id="rId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Bild 17" descr="Hintergrund.wmf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4958953"/>
            <a:ext cx="9144000" cy="184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elplatzhalter 1"/>
          <p:cNvSpPr>
            <a:spLocks noGrp="1"/>
          </p:cNvSpPr>
          <p:nvPr>
            <p:ph type="title"/>
          </p:nvPr>
        </p:nvSpPr>
        <p:spPr bwMode="auto">
          <a:xfrm>
            <a:off x="493714" y="1021556"/>
            <a:ext cx="8116887" cy="344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CH" dirty="0"/>
              <a:t>Mastertitelformat bearbeiten</a:t>
            </a:r>
            <a:endParaRPr lang="de-DE" dirty="0"/>
          </a:p>
        </p:txBody>
      </p:sp>
      <p:sp>
        <p:nvSpPr>
          <p:cNvPr id="1028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501650" y="1694260"/>
            <a:ext cx="8108950" cy="290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dirty="0"/>
              <a:t>Mastertextformat bearbeiten</a:t>
            </a:r>
          </a:p>
          <a:p>
            <a:pPr lvl="1"/>
            <a:r>
              <a:rPr lang="de-CH" dirty="0"/>
              <a:t>Zweite Ebene</a:t>
            </a:r>
          </a:p>
          <a:p>
            <a:pPr lvl="2"/>
            <a:r>
              <a:rPr lang="de-CH" dirty="0"/>
              <a:t>Dritte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4958954"/>
            <a:ext cx="2133600" cy="18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626FC7AC-B68D-4276-839F-37826D0C19F9}" type="datetime1">
              <a:rPr lang="de-DE" smtClean="0"/>
              <a:pPr>
                <a:defRPr/>
              </a:pPr>
              <a:t>18.04.2018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4958954"/>
            <a:ext cx="2895600" cy="18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dirty="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4958954"/>
            <a:ext cx="2133600" cy="18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334666B-4BDA-F94B-AD0A-34ACCDEDDC9D}" type="slidenum">
              <a:rPr lang="de-DE"/>
              <a:pPr>
                <a:defRPr/>
              </a:pPr>
              <a:t>‹N°›</a:t>
            </a:fld>
            <a:endParaRPr lang="de-DE" dirty="0"/>
          </a:p>
        </p:txBody>
      </p:sp>
      <p:pic>
        <p:nvPicPr>
          <p:cNvPr id="1032" name="Bild 9" descr="Banner.wmf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1"/>
            <a:ext cx="9144000" cy="165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Bild 8" descr="zda_farbig.wmf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115888" y="274638"/>
            <a:ext cx="1025208" cy="61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fontAlgn="base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Arial Narrow Bold"/>
          <a:ea typeface="ＭＳ Ｐゴシック" charset="-128"/>
          <a:cs typeface="Arial Narrow Bold"/>
        </a:defRPr>
      </a:lvl1pPr>
      <a:lvl2pPr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 Narrow Bold" charset="0"/>
          <a:ea typeface="ＭＳ Ｐゴシック" charset="-128"/>
        </a:defRPr>
      </a:lvl2pPr>
      <a:lvl3pPr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 Narrow Bold" charset="0"/>
          <a:ea typeface="ＭＳ Ｐゴシック" charset="-128"/>
        </a:defRPr>
      </a:lvl3pPr>
      <a:lvl4pPr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 Narrow Bold" charset="0"/>
          <a:ea typeface="ＭＳ Ｐゴシック" charset="-128"/>
        </a:defRPr>
      </a:lvl4pPr>
      <a:lvl5pPr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 Narrow Bold" charset="0"/>
          <a:ea typeface="ＭＳ Ｐゴシック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 Narrow Bold" charset="0"/>
          <a:ea typeface="ＭＳ Ｐゴシック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 Narrow Bold" charset="0"/>
          <a:ea typeface="ＭＳ Ｐゴシック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 Narrow Bold" charset="0"/>
          <a:ea typeface="ＭＳ Ｐゴシック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 Narrow Bold" charset="0"/>
          <a:ea typeface="ＭＳ Ｐゴシック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 Narrow"/>
          <a:ea typeface="ＭＳ Ｐゴシック" charset="-128"/>
          <a:cs typeface="Arial Narrow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 Narrow"/>
          <a:ea typeface="ＭＳ Ｐゴシック" charset="-128"/>
          <a:cs typeface="Arial Narrow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Arial Narrow"/>
          <a:ea typeface="ＭＳ Ｐゴシック" charset="-128"/>
          <a:cs typeface="Arial Narrow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 Narrow"/>
          <a:ea typeface="ＭＳ Ｐゴシック" charset="-128"/>
          <a:cs typeface="Arial Narrow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 Narrow"/>
          <a:ea typeface="ＭＳ Ｐゴシック" charset="-128"/>
          <a:cs typeface="Arial Narrow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Bild 6" descr="DSC_0018.jp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2110264" y="211022"/>
            <a:ext cx="7033736" cy="11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Bild 9" descr="Banner.wmf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15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Bild 17" descr="Hintergrund.wmf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0" y="4966098"/>
            <a:ext cx="9144000" cy="177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Bild 8" descr="zda_farbig.wmf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285444" y="319022"/>
            <a:ext cx="1507660" cy="9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3"/>
          <p:cNvSpPr>
            <a:spLocks noGrp="1"/>
          </p:cNvSpPr>
          <p:nvPr>
            <p:ph type="ctrTitle"/>
          </p:nvPr>
        </p:nvSpPr>
        <p:spPr bwMode="auto">
          <a:xfrm>
            <a:off x="685800" y="1879570"/>
            <a:ext cx="7772400" cy="1102519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800" cap="small" dirty="0" smtClean="0"/>
              <a:t>the contribution of the council of </a:t>
            </a:r>
            <a:r>
              <a:rPr lang="en-US" sz="2800" cap="small" dirty="0" err="1" smtClean="0"/>
              <a:t>europe</a:t>
            </a:r>
            <a:r>
              <a:rPr lang="en-US" sz="2800" cap="small" dirty="0" smtClean="0"/>
              <a:t> </a:t>
            </a:r>
            <a:br>
              <a:rPr lang="en-US" sz="2800" cap="small" dirty="0" smtClean="0"/>
            </a:br>
            <a:r>
              <a:rPr lang="en-US" sz="2800" cap="small" dirty="0" smtClean="0"/>
              <a:t>in establishing standards to ensure </a:t>
            </a:r>
            <a:br>
              <a:rPr lang="en-US" sz="2800" cap="small" dirty="0" smtClean="0"/>
            </a:br>
            <a:r>
              <a:rPr lang="en-US" sz="2800" cap="small" dirty="0" smtClean="0"/>
              <a:t>secure use of new technologies in elections</a:t>
            </a:r>
            <a:endParaRPr lang="de-DE" sz="2800" dirty="0" smtClean="0"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1371600" y="3570581"/>
            <a:ext cx="6400800" cy="131445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de-DE" sz="1400" b="0" i="1" dirty="0" smtClean="0">
              <a:ea typeface="+mn-ea"/>
            </a:endParaRPr>
          </a:p>
          <a:p>
            <a:pPr lvl="0" defTabSz="914400"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fr-CH" sz="1400" b="0" dirty="0" err="1" smtClean="0"/>
              <a:t>Ardita</a:t>
            </a:r>
            <a:r>
              <a:rPr lang="fr-CH" sz="1400" b="0" dirty="0" smtClean="0"/>
              <a:t> DRIZA MAURER</a:t>
            </a:r>
          </a:p>
          <a:p>
            <a:pPr lvl="0" defTabSz="914400"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fr-CH" sz="1400" b="0" cap="small" dirty="0" err="1" smtClean="0"/>
              <a:t>lead</a:t>
            </a:r>
            <a:r>
              <a:rPr lang="fr-CH" sz="1400" b="0" cap="small" dirty="0" smtClean="0"/>
              <a:t> expert of </a:t>
            </a:r>
            <a:r>
              <a:rPr lang="fr-CH" sz="1400" b="0" cap="small" dirty="0" err="1" smtClean="0"/>
              <a:t>cahve</a:t>
            </a:r>
            <a:endParaRPr lang="fr-CH" sz="1400" b="0" cap="small" dirty="0" smtClean="0"/>
          </a:p>
          <a:p>
            <a:pPr lvl="0" defTabSz="914400"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fr-CH" sz="1400" b="0" cap="small" dirty="0" smtClean="0"/>
              <a:t>doctoral </a:t>
            </a:r>
            <a:r>
              <a:rPr lang="fr-CH" sz="1400" b="0" cap="small" dirty="0" err="1" smtClean="0"/>
              <a:t>researcher</a:t>
            </a:r>
            <a:r>
              <a:rPr lang="fr-CH" sz="1400" b="0" cap="small" dirty="0" smtClean="0"/>
              <a:t> </a:t>
            </a:r>
            <a:r>
              <a:rPr lang="fr-CH" sz="1400" b="0" cap="small" dirty="0" err="1" smtClean="0"/>
              <a:t>UniZurich</a:t>
            </a:r>
            <a:r>
              <a:rPr lang="fr-CH" sz="1400" b="0" cap="small" dirty="0" smtClean="0"/>
              <a:t>/ZDA</a:t>
            </a:r>
            <a:br>
              <a:rPr lang="fr-CH" sz="1400" b="0" cap="small" dirty="0" smtClean="0"/>
            </a:br>
            <a:endParaRPr lang="fr-CH" sz="1400" b="0" dirty="0"/>
          </a:p>
        </p:txBody>
      </p:sp>
      <p:sp>
        <p:nvSpPr>
          <p:cNvPr id="4" name="ZoneTexte 3"/>
          <p:cNvSpPr txBox="1"/>
          <p:nvPr/>
        </p:nvSpPr>
        <p:spPr>
          <a:xfrm>
            <a:off x="950614" y="4510082"/>
            <a:ext cx="73604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15th European Conference of Electoral Management Bodies</a:t>
            </a:r>
          </a:p>
          <a:p>
            <a:pPr algn="ctr"/>
            <a:r>
              <a:rPr lang="en-US" sz="1200" dirty="0" smtClean="0"/>
              <a:t> “Security in Elections”, Oslo, Norway, 19-20 April 2018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493714" y="1127902"/>
            <a:ext cx="8116887" cy="1688818"/>
          </a:xfrm>
          <a:ln w="3175">
            <a:noFill/>
          </a:ln>
        </p:spPr>
        <p:txBody>
          <a:bodyPr rtlCol="0">
            <a:normAutofit fontScale="92500"/>
          </a:bodyPr>
          <a:lstStyle/>
          <a:p>
            <a:pPr algn="ctr">
              <a:buClr>
                <a:schemeClr val="accent1"/>
              </a:buClr>
            </a:pPr>
            <a:r>
              <a:rPr lang="fr-CH" sz="2600" dirty="0" smtClean="0">
                <a:solidFill>
                  <a:schemeClr val="accent1"/>
                </a:solidFill>
                <a:latin typeface="Arial Narrow" pitchFamily="34" charset="0"/>
                <a:cs typeface="Arial" pitchFamily="34" charset="0"/>
              </a:rPr>
              <a:t>    </a:t>
            </a:r>
            <a:r>
              <a:rPr lang="fr-CH" sz="2600" dirty="0" err="1" smtClean="0">
                <a:solidFill>
                  <a:schemeClr val="accent1"/>
                </a:solidFill>
                <a:latin typeface="Arial Narrow" pitchFamily="34" charset="0"/>
                <a:cs typeface="Arial" pitchFamily="34" charset="0"/>
              </a:rPr>
              <a:t>Voters</a:t>
            </a:r>
            <a:r>
              <a:rPr lang="fr-CH" sz="2600" dirty="0" smtClean="0">
                <a:solidFill>
                  <a:schemeClr val="accent1"/>
                </a:solidFill>
                <a:latin typeface="Arial Narrow" pitchFamily="34" charset="0"/>
                <a:cs typeface="Arial" pitchFamily="34" charset="0"/>
              </a:rPr>
              <a:t>’ opinion</a:t>
            </a:r>
          </a:p>
          <a:p>
            <a:pPr>
              <a:buClr>
                <a:schemeClr val="accent1"/>
              </a:buClr>
              <a:buFont typeface="Arial" pitchFamily="34" charset="0"/>
              <a:buChar char="•"/>
            </a:pPr>
            <a:r>
              <a:rPr lang="de-CH" dirty="0" smtClean="0"/>
              <a:t> </a:t>
            </a:r>
            <a:r>
              <a:rPr lang="de-CH" dirty="0" err="1" smtClean="0"/>
              <a:t>data-driven</a:t>
            </a:r>
            <a:r>
              <a:rPr lang="de-CH" dirty="0" smtClean="0"/>
              <a:t> </a:t>
            </a:r>
            <a:r>
              <a:rPr lang="de-CH" dirty="0" err="1" smtClean="0"/>
              <a:t>voter-targeted</a:t>
            </a:r>
            <a:r>
              <a:rPr lang="de-CH" dirty="0" smtClean="0"/>
              <a:t> </a:t>
            </a:r>
            <a:r>
              <a:rPr lang="de-CH" dirty="0" err="1" smtClean="0"/>
              <a:t>election</a:t>
            </a:r>
            <a:r>
              <a:rPr lang="de-CH" dirty="0" smtClean="0"/>
              <a:t> </a:t>
            </a:r>
            <a:r>
              <a:rPr lang="de-CH" dirty="0" err="1" smtClean="0"/>
              <a:t>campaigns</a:t>
            </a:r>
            <a:endParaRPr lang="de-CH" dirty="0" smtClean="0"/>
          </a:p>
          <a:p>
            <a:pPr>
              <a:buClr>
                <a:schemeClr val="accent1"/>
              </a:buClr>
              <a:buFont typeface="Arial" pitchFamily="34" charset="0"/>
              <a:buChar char="•"/>
            </a:pPr>
            <a:r>
              <a:rPr lang="de-CH" dirty="0" smtClean="0"/>
              <a:t> </a:t>
            </a:r>
            <a:r>
              <a:rPr lang="de-CH" dirty="0" err="1" smtClean="0"/>
              <a:t>political</a:t>
            </a:r>
            <a:r>
              <a:rPr lang="de-CH" dirty="0" smtClean="0"/>
              <a:t> </a:t>
            </a:r>
            <a:r>
              <a:rPr lang="de-CH" dirty="0" err="1" smtClean="0"/>
              <a:t>mobilization</a:t>
            </a:r>
            <a:r>
              <a:rPr lang="de-CH" dirty="0" smtClean="0"/>
              <a:t> </a:t>
            </a:r>
            <a:r>
              <a:rPr lang="de-CH" dirty="0" err="1" smtClean="0"/>
              <a:t>through</a:t>
            </a:r>
            <a:r>
              <a:rPr lang="de-CH" dirty="0" smtClean="0"/>
              <a:t> </a:t>
            </a:r>
            <a:r>
              <a:rPr lang="fr-CH" dirty="0" smtClean="0">
                <a:latin typeface="Arial Narrow" pitchFamily="34" charset="0"/>
                <a:cs typeface="Arial" pitchFamily="34" charset="0"/>
              </a:rPr>
              <a:t>social media  </a:t>
            </a:r>
          </a:p>
          <a:p>
            <a:pPr>
              <a:buClr>
                <a:schemeClr val="accent1"/>
              </a:buClr>
              <a:buFont typeface="Arial" pitchFamily="34" charset="0"/>
              <a:buChar char="•"/>
            </a:pPr>
            <a:r>
              <a:rPr lang="fr-CH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fr-CH" dirty="0" smtClean="0">
                <a:latin typeface="Arial Narrow" pitchFamily="34" charset="0"/>
                <a:cs typeface="Arial" pitchFamily="34" charset="0"/>
              </a:rPr>
              <a:t>(ab)use of </a:t>
            </a:r>
            <a:r>
              <a:rPr lang="fr-CH" dirty="0" smtClean="0">
                <a:latin typeface="Arial Narrow" pitchFamily="34" charset="0"/>
                <a:cs typeface="Arial" pitchFamily="34" charset="0"/>
              </a:rPr>
              <a:t>social media to </a:t>
            </a:r>
            <a:r>
              <a:rPr lang="fr-CH" dirty="0" err="1" smtClean="0">
                <a:latin typeface="Arial Narrow" pitchFamily="34" charset="0"/>
                <a:cs typeface="Arial" pitchFamily="34" charset="0"/>
              </a:rPr>
              <a:t>identify</a:t>
            </a:r>
            <a:r>
              <a:rPr lang="fr-CH" dirty="0" smtClean="0">
                <a:latin typeface="Arial Narrow" pitchFamily="34" charset="0"/>
                <a:cs typeface="Arial" pitchFamily="34" charset="0"/>
              </a:rPr>
              <a:t> and influence </a:t>
            </a:r>
            <a:r>
              <a:rPr lang="fr-CH" dirty="0" err="1" smtClean="0">
                <a:latin typeface="Arial Narrow" pitchFamily="34" charset="0"/>
                <a:cs typeface="Arial" pitchFamily="34" charset="0"/>
              </a:rPr>
              <a:t>voters</a:t>
            </a:r>
            <a:r>
              <a:rPr lang="fr-CH" dirty="0" smtClean="0">
                <a:latin typeface="Arial Narrow" pitchFamily="34" charset="0"/>
                <a:cs typeface="Arial" pitchFamily="34" charset="0"/>
              </a:rPr>
              <a:t>’ </a:t>
            </a:r>
            <a:r>
              <a:rPr lang="fr-CH" dirty="0" err="1" smtClean="0">
                <a:latin typeface="Arial Narrow" pitchFamily="34" charset="0"/>
                <a:cs typeface="Arial" pitchFamily="34" charset="0"/>
              </a:rPr>
              <a:t>political</a:t>
            </a:r>
            <a:r>
              <a:rPr lang="fr-CH" dirty="0" smtClean="0">
                <a:latin typeface="Arial Narrow" pitchFamily="34" charset="0"/>
                <a:cs typeface="Arial" pitchFamily="34" charset="0"/>
              </a:rPr>
              <a:t> opinions… </a:t>
            </a:r>
            <a:endParaRPr lang="fr-CH" i="1" dirty="0" smtClean="0">
              <a:latin typeface="Arial Narrow" pitchFamily="34" charset="0"/>
              <a:cs typeface="Arial" pitchFamily="34" charset="0"/>
            </a:endParaRPr>
          </a:p>
          <a:p>
            <a:pPr marL="457200" indent="-457200" fontAlgn="auto">
              <a:spcAft>
                <a:spcPts val="0"/>
              </a:spcAft>
              <a:defRPr/>
            </a:pPr>
            <a:endParaRPr lang="de-DE" dirty="0" smtClean="0">
              <a:ea typeface="+mn-ea"/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1472276" y="352926"/>
            <a:ext cx="8116887" cy="62564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DE" sz="2800" b="0" dirty="0" err="1" smtClean="0">
                <a:ea typeface="+mj-ea"/>
              </a:rPr>
              <a:t>Use</a:t>
            </a:r>
            <a:r>
              <a:rPr lang="de-DE" sz="2800" b="0" dirty="0" smtClean="0">
                <a:ea typeface="+mj-ea"/>
              </a:rPr>
              <a:t> </a:t>
            </a:r>
            <a:r>
              <a:rPr lang="de-DE" sz="2800" b="0" dirty="0" err="1" smtClean="0">
                <a:ea typeface="+mj-ea"/>
              </a:rPr>
              <a:t>of</a:t>
            </a:r>
            <a:r>
              <a:rPr lang="de-DE" sz="2800" b="0" dirty="0" smtClean="0">
                <a:ea typeface="+mj-ea"/>
              </a:rPr>
              <a:t> digital </a:t>
            </a:r>
            <a:r>
              <a:rPr lang="de-DE" sz="2800" b="0" dirty="0" err="1" smtClean="0">
                <a:ea typeface="+mj-ea"/>
              </a:rPr>
              <a:t>technologies</a:t>
            </a:r>
            <a:r>
              <a:rPr lang="de-DE" sz="2800" b="0" dirty="0" smtClean="0">
                <a:ea typeface="+mj-ea"/>
              </a:rPr>
              <a:t> in </a:t>
            </a:r>
            <a:r>
              <a:rPr lang="de-DE" sz="2800" b="0" dirty="0" err="1" smtClean="0">
                <a:ea typeface="+mj-ea"/>
              </a:rPr>
              <a:t>elections</a:t>
            </a:r>
            <a:endParaRPr lang="de-DE" sz="2800" dirty="0" smtClean="0">
              <a:ea typeface="+mj-ea"/>
            </a:endParaRPr>
          </a:p>
        </p:txBody>
      </p:sp>
      <p:sp>
        <p:nvSpPr>
          <p:cNvPr id="6" name="Untertitel 4"/>
          <p:cNvSpPr txBox="1">
            <a:spLocks/>
          </p:cNvSpPr>
          <p:nvPr/>
        </p:nvSpPr>
        <p:spPr bwMode="auto">
          <a:xfrm>
            <a:off x="493715" y="2723779"/>
            <a:ext cx="8590550" cy="202283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Arial" charset="0"/>
              <a:buNone/>
              <a:tabLst/>
              <a:defRPr/>
            </a:pPr>
            <a:r>
              <a:rPr kumimoji="0" lang="fr-CH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Narrow" pitchFamily="34" charset="0"/>
                <a:ea typeface="ＭＳ Ｐゴシック" charset="-128"/>
                <a:cs typeface="Arial" pitchFamily="34" charset="0"/>
              </a:rPr>
              <a:t>Voting</a:t>
            </a:r>
            <a:r>
              <a:rPr kumimoji="0" lang="fr-CH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Narrow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kumimoji="0" lang="fr-CH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Narrow" pitchFamily="34" charset="0"/>
                <a:ea typeface="ＭＳ Ｐゴシック" charset="-128"/>
                <a:cs typeface="Arial" pitchFamily="34" charset="0"/>
              </a:rPr>
              <a:t>process</a:t>
            </a:r>
            <a:endParaRPr kumimoji="0" lang="fr-CH" sz="2400" b="0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 Narrow" pitchFamily="34" charset="0"/>
              <a:ea typeface="ＭＳ Ｐゴシック" charset="-128"/>
              <a:cs typeface="Arial" pitchFamily="34" charset="0"/>
            </a:endParaRPr>
          </a:p>
          <a:p>
            <a:pPr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kumimoji="0" lang="fr-CH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fr-CH" sz="2200" dirty="0" err="1" smtClean="0">
                <a:latin typeface="Arial Narrow" pitchFamily="34" charset="0"/>
                <a:cs typeface="Arial" pitchFamily="34" charset="0"/>
              </a:rPr>
              <a:t>E</a:t>
            </a:r>
            <a:r>
              <a:rPr kumimoji="0" lang="fr-CH" sz="22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 Narrow" pitchFamily="34" charset="0"/>
                <a:ea typeface="ＭＳ Ｐゴシック" charset="-128"/>
                <a:cs typeface="Arial" pitchFamily="34" charset="0"/>
              </a:rPr>
              <a:t>lection</a:t>
            </a:r>
            <a:r>
              <a:rPr kumimoji="0" lang="fr-CH" sz="2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 Narrow" pitchFamily="34" charset="0"/>
                <a:ea typeface="ＭＳ Ｐゴシック" charset="-128"/>
                <a:cs typeface="Arial" pitchFamily="34" charset="0"/>
              </a:rPr>
              <a:t> support</a:t>
            </a:r>
            <a:r>
              <a:rPr lang="fr-CH" sz="2200" dirty="0" err="1" smtClean="0">
                <a:latin typeface="Arial Narrow" pitchFamily="34" charset="0"/>
                <a:cs typeface="Arial" pitchFamily="34" charset="0"/>
              </a:rPr>
              <a:t>ing</a:t>
            </a:r>
            <a:r>
              <a:rPr lang="fr-CH" sz="2200" dirty="0" smtClean="0">
                <a:latin typeface="Arial Narrow" pitchFamily="34" charset="0"/>
                <a:cs typeface="Arial" pitchFamily="34" charset="0"/>
              </a:rPr>
              <a:t> software:</a:t>
            </a:r>
            <a:r>
              <a:rPr kumimoji="0" lang="fr-CH" sz="22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 Narrow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kumimoji="0" lang="fr-CH" sz="22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Arial Narrow" pitchFamily="34" charset="0"/>
                <a:ea typeface="ＭＳ Ｐゴシック" charset="-128"/>
                <a:cs typeface="Arial" pitchFamily="34" charset="0"/>
              </a:rPr>
              <a:t>voters</a:t>
            </a:r>
            <a:r>
              <a:rPr lang="fr-CH" sz="2200" dirty="0" smtClean="0">
                <a:latin typeface="Arial Narrow" pitchFamily="34" charset="0"/>
                <a:cs typeface="Arial" pitchFamily="34" charset="0"/>
              </a:rPr>
              <a:t>’</a:t>
            </a:r>
            <a:r>
              <a:rPr lang="fr-CH" sz="2200" dirty="0" err="1" smtClean="0">
                <a:latin typeface="Arial Narrow" pitchFamily="34" charset="0"/>
                <a:cs typeface="Arial" pitchFamily="34" charset="0"/>
              </a:rPr>
              <a:t>registers</a:t>
            </a:r>
            <a:r>
              <a:rPr lang="fr-CH" sz="2200" dirty="0" smtClean="0">
                <a:latin typeface="Arial Narrow" pitchFamily="34" charset="0"/>
                <a:cs typeface="Arial" pitchFamily="34" charset="0"/>
              </a:rPr>
              <a:t>, transmission of </a:t>
            </a:r>
            <a:r>
              <a:rPr lang="fr-CH" sz="2200" dirty="0" err="1" smtClean="0">
                <a:latin typeface="Arial Narrow" pitchFamily="34" charset="0"/>
                <a:cs typeface="Arial" pitchFamily="34" charset="0"/>
              </a:rPr>
              <a:t>election</a:t>
            </a:r>
            <a:r>
              <a:rPr lang="fr-CH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fr-CH" sz="2200" dirty="0" err="1" smtClean="0">
                <a:latin typeface="Arial Narrow" pitchFamily="34" charset="0"/>
                <a:cs typeface="Arial" pitchFamily="34" charset="0"/>
              </a:rPr>
              <a:t>results</a:t>
            </a:r>
            <a:r>
              <a:rPr lang="fr-CH" sz="2200" dirty="0" smtClean="0">
                <a:latin typeface="Arial Narrow" pitchFamily="34" charset="0"/>
                <a:cs typeface="Arial" pitchFamily="34" charset="0"/>
              </a:rPr>
              <a:t>...</a:t>
            </a:r>
            <a:endParaRPr lang="fr-CH" sz="2200" dirty="0" smtClean="0">
              <a:latin typeface="Arial Narrow" pitchFamily="34" charset="0"/>
              <a:cs typeface="Arial" pitchFamily="34" charset="0"/>
            </a:endParaRPr>
          </a:p>
          <a:p>
            <a:pPr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fr-CH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fr-CH" sz="2200" dirty="0" smtClean="0">
                <a:latin typeface="Arial Narrow" pitchFamily="34" charset="0"/>
                <a:cs typeface="Arial" pitchFamily="34" charset="0"/>
              </a:rPr>
              <a:t>E-</a:t>
            </a:r>
            <a:r>
              <a:rPr lang="fr-CH" sz="2200" dirty="0" err="1" smtClean="0">
                <a:latin typeface="Arial Narrow" pitchFamily="34" charset="0"/>
                <a:cs typeface="Arial" pitchFamily="34" charset="0"/>
              </a:rPr>
              <a:t>voting</a:t>
            </a:r>
            <a:r>
              <a:rPr lang="fr-CH" sz="2200" dirty="0" smtClean="0">
                <a:latin typeface="Arial Narrow" pitchFamily="34" charset="0"/>
                <a:cs typeface="Arial" pitchFamily="34" charset="0"/>
              </a:rPr>
              <a:t>: use of </a:t>
            </a:r>
            <a:r>
              <a:rPr lang="fr-CH" sz="2200" dirty="0" err="1" smtClean="0">
                <a:latin typeface="Arial Narrow" pitchFamily="34" charset="0"/>
                <a:cs typeface="Arial" pitchFamily="34" charset="0"/>
              </a:rPr>
              <a:t>electronics</a:t>
            </a:r>
            <a:r>
              <a:rPr lang="fr-CH" sz="2200" dirty="0" smtClean="0">
                <a:latin typeface="Arial Narrow" pitchFamily="34" charset="0"/>
                <a:cs typeface="Arial" pitchFamily="34" charset="0"/>
              </a:rPr>
              <a:t> to vote and/or count votes</a:t>
            </a:r>
            <a:endParaRPr kumimoji="0" lang="de-DE" sz="2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 Narrow"/>
              <a:ea typeface="+mn-ea"/>
              <a:cs typeface="Arial Narrow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771956" y="3975544"/>
            <a:ext cx="4345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dirty="0" smtClean="0">
                <a:solidFill>
                  <a:srgbClr val="FF0000"/>
                </a:solidFill>
              </a:rPr>
              <a:t>REC (2017)5 on Standards for E-</a:t>
            </a:r>
            <a:r>
              <a:rPr lang="fr-CH" dirty="0" err="1" smtClean="0">
                <a:solidFill>
                  <a:srgbClr val="FF0000"/>
                </a:solidFill>
              </a:rPr>
              <a:t>Voting</a:t>
            </a:r>
            <a:endParaRPr lang="fr-CH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493714" y="1127902"/>
            <a:ext cx="8116887" cy="3596498"/>
          </a:xfrm>
          <a:ln w="3175">
            <a:noFill/>
          </a:ln>
        </p:spPr>
        <p:txBody>
          <a:bodyPr rtlCol="0">
            <a:normAutofit/>
          </a:bodyPr>
          <a:lstStyle/>
          <a:p>
            <a:pPr algn="ctr">
              <a:buClr>
                <a:schemeClr val="accent1"/>
              </a:buClr>
            </a:pPr>
            <a:endParaRPr lang="de-DE" sz="1700" dirty="0" smtClean="0">
              <a:solidFill>
                <a:schemeClr val="tx1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1472276" y="352926"/>
            <a:ext cx="8116887" cy="62564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CH" sz="2800" b="0" dirty="0" smtClean="0">
                <a:ea typeface="+mj-ea"/>
              </a:rPr>
              <a:t>The </a:t>
            </a:r>
            <a:r>
              <a:rPr lang="fr-CH" sz="2800" b="0" dirty="0" err="1" smtClean="0">
                <a:ea typeface="+mj-ea"/>
              </a:rPr>
              <a:t>need</a:t>
            </a:r>
            <a:r>
              <a:rPr lang="fr-CH" sz="2800" b="0" dirty="0" smtClean="0">
                <a:ea typeface="+mj-ea"/>
              </a:rPr>
              <a:t> for </a:t>
            </a:r>
            <a:r>
              <a:rPr lang="fr-CH" sz="2800" b="0" dirty="0" err="1" smtClean="0">
                <a:ea typeface="+mj-ea"/>
              </a:rPr>
              <a:t>legal</a:t>
            </a:r>
            <a:r>
              <a:rPr lang="fr-CH" sz="2800" b="0" dirty="0" smtClean="0">
                <a:ea typeface="+mj-ea"/>
              </a:rPr>
              <a:t> standards</a:t>
            </a:r>
            <a:endParaRPr lang="fr-CH" sz="2800" dirty="0" smtClean="0">
              <a:ea typeface="+mj-ea"/>
            </a:endParaRPr>
          </a:p>
        </p:txBody>
      </p:sp>
      <p:graphicFrame>
        <p:nvGraphicFramePr>
          <p:cNvPr id="6" name="Diagramme 5"/>
          <p:cNvGraphicFramePr/>
          <p:nvPr/>
        </p:nvGraphicFramePr>
        <p:xfrm>
          <a:off x="518160" y="1127902"/>
          <a:ext cx="4610100" cy="34758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Rectangle à coins arrondis 6"/>
          <p:cNvSpPr/>
          <p:nvPr/>
        </p:nvSpPr>
        <p:spPr>
          <a:xfrm>
            <a:off x="5737860" y="3956272"/>
            <a:ext cx="2628900" cy="54033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fr-CH" sz="1200" dirty="0" err="1" smtClean="0"/>
              <a:t>CHVote</a:t>
            </a:r>
            <a:r>
              <a:rPr lang="fr-CH" sz="1200" dirty="0" smtClean="0"/>
              <a:t> System </a:t>
            </a:r>
            <a:r>
              <a:rPr lang="fr-CH" sz="1200" dirty="0" err="1" smtClean="0"/>
              <a:t>Specification</a:t>
            </a:r>
            <a:r>
              <a:rPr lang="fr-CH" sz="1200" dirty="0" smtClean="0"/>
              <a:t> </a:t>
            </a:r>
            <a:br>
              <a:rPr lang="fr-CH" sz="1200" dirty="0" smtClean="0"/>
            </a:br>
            <a:r>
              <a:rPr lang="fr-CH" sz="1200" dirty="0" smtClean="0"/>
              <a:t>Source: R. </a:t>
            </a:r>
            <a:r>
              <a:rPr lang="fr-CH" sz="1200" dirty="0" err="1" smtClean="0"/>
              <a:t>Haenni</a:t>
            </a:r>
            <a:r>
              <a:rPr lang="fr-CH" sz="1200" dirty="0" smtClean="0"/>
              <a:t> </a:t>
            </a:r>
            <a:r>
              <a:rPr lang="fr-CH" sz="1200" i="1" dirty="0" smtClean="0"/>
              <a:t>et al., </a:t>
            </a:r>
            <a:r>
              <a:rPr lang="fr-CH" sz="1200" dirty="0" smtClean="0"/>
              <a:t>2017</a:t>
            </a:r>
            <a:endParaRPr lang="fr-CH" sz="1200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5737860" y="1127760"/>
            <a:ext cx="2628900" cy="55859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fr-CH" sz="1200" dirty="0" err="1" smtClean="0"/>
              <a:t>Universal</a:t>
            </a:r>
            <a:r>
              <a:rPr lang="fr-CH" sz="1200" dirty="0" smtClean="0"/>
              <a:t>, </a:t>
            </a:r>
            <a:r>
              <a:rPr lang="fr-CH" sz="1200" dirty="0" err="1" smtClean="0"/>
              <a:t>equal</a:t>
            </a:r>
            <a:r>
              <a:rPr lang="fr-CH" sz="1200" dirty="0" smtClean="0"/>
              <a:t>, free, secret, direct suffrage…</a:t>
            </a:r>
            <a:endParaRPr lang="fr-CH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me 7"/>
          <p:cNvGraphicFramePr/>
          <p:nvPr/>
        </p:nvGraphicFramePr>
        <p:xfrm>
          <a:off x="4015595" y="1126286"/>
          <a:ext cx="4610100" cy="34758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1472276" y="352926"/>
            <a:ext cx="8116887" cy="62564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CH" sz="2800" b="0" dirty="0" smtClean="0">
                <a:ea typeface="+mj-ea"/>
              </a:rPr>
              <a:t>The </a:t>
            </a:r>
            <a:r>
              <a:rPr lang="fr-CH" sz="2800" b="0" dirty="0" err="1" smtClean="0">
                <a:ea typeface="+mj-ea"/>
              </a:rPr>
              <a:t>need</a:t>
            </a:r>
            <a:r>
              <a:rPr lang="fr-CH" sz="2800" b="0" dirty="0" smtClean="0">
                <a:ea typeface="+mj-ea"/>
              </a:rPr>
              <a:t> for </a:t>
            </a:r>
            <a:r>
              <a:rPr lang="fr-CH" sz="2800" b="0" dirty="0" err="1" smtClean="0">
                <a:ea typeface="+mj-ea"/>
              </a:rPr>
              <a:t>legal</a:t>
            </a:r>
            <a:r>
              <a:rPr lang="fr-CH" sz="2800" b="0" dirty="0" smtClean="0">
                <a:ea typeface="+mj-ea"/>
              </a:rPr>
              <a:t> standards</a:t>
            </a:r>
            <a:endParaRPr lang="fr-CH" sz="2800" dirty="0" smtClean="0">
              <a:ea typeface="+mj-ea"/>
            </a:endParaRPr>
          </a:p>
        </p:txBody>
      </p:sp>
      <p:graphicFrame>
        <p:nvGraphicFramePr>
          <p:cNvPr id="6" name="Diagramme 5"/>
          <p:cNvGraphicFramePr/>
          <p:nvPr/>
        </p:nvGraphicFramePr>
        <p:xfrm>
          <a:off x="518160" y="1127902"/>
          <a:ext cx="4610100" cy="34758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cxnSp>
        <p:nvCxnSpPr>
          <p:cNvPr id="17" name="Connecteur droit avec flèche 16"/>
          <p:cNvCxnSpPr/>
          <p:nvPr/>
        </p:nvCxnSpPr>
        <p:spPr>
          <a:xfrm>
            <a:off x="3627445" y="1577591"/>
            <a:ext cx="1979526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/>
          <p:nvPr/>
        </p:nvCxnSpPr>
        <p:spPr>
          <a:xfrm>
            <a:off x="3900440" y="2167079"/>
            <a:ext cx="1441939" cy="0"/>
          </a:xfrm>
          <a:prstGeom prst="straightConnector1">
            <a:avLst/>
          </a:prstGeom>
          <a:ln w="19050">
            <a:solidFill>
              <a:srgbClr val="FF0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>
            <a:off x="4144944" y="2862071"/>
            <a:ext cx="869182" cy="0"/>
          </a:xfrm>
          <a:prstGeom prst="straightConnector1">
            <a:avLst/>
          </a:prstGeom>
          <a:ln w="19050">
            <a:solidFill>
              <a:srgbClr val="FF0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>
            <a:off x="4367680" y="3496775"/>
            <a:ext cx="450501" cy="0"/>
          </a:xfrm>
          <a:prstGeom prst="straightConnector1">
            <a:avLst/>
          </a:prstGeom>
          <a:ln w="19050">
            <a:solidFill>
              <a:srgbClr val="FF0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493713" y="1127902"/>
            <a:ext cx="8590551" cy="3596498"/>
          </a:xfrm>
          <a:ln w="3175">
            <a:noFill/>
          </a:ln>
        </p:spPr>
        <p:txBody>
          <a:bodyPr rtlCol="0">
            <a:normAutofit lnSpcReduction="10000"/>
          </a:bodyPr>
          <a:lstStyle/>
          <a:p>
            <a:pPr>
              <a:buClr>
                <a:schemeClr val="accent1"/>
              </a:buClr>
            </a:pPr>
            <a:r>
              <a:rPr lang="fr-CH" dirty="0" smtClean="0">
                <a:solidFill>
                  <a:schemeClr val="accent1"/>
                </a:solidFill>
                <a:latin typeface="Arial Narrow" pitchFamily="34" charset="0"/>
                <a:cs typeface="Arial" pitchFamily="34" charset="0"/>
              </a:rPr>
              <a:t>How </a:t>
            </a:r>
            <a:r>
              <a:rPr lang="fr-CH" dirty="0" err="1" smtClean="0">
                <a:solidFill>
                  <a:schemeClr val="accent1"/>
                </a:solidFill>
                <a:latin typeface="Arial Narrow" pitchFamily="34" charset="0"/>
                <a:cs typeface="Arial" pitchFamily="34" charset="0"/>
              </a:rPr>
              <a:t>does</a:t>
            </a:r>
            <a:r>
              <a:rPr lang="fr-CH" dirty="0" smtClean="0">
                <a:solidFill>
                  <a:schemeClr val="accent1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fr-CH" dirty="0" smtClean="0">
                <a:solidFill>
                  <a:schemeClr val="accent1"/>
                </a:solidFill>
                <a:latin typeface="Arial Narrow" pitchFamily="34" charset="0"/>
                <a:cs typeface="Arial" pitchFamily="34" charset="0"/>
              </a:rPr>
              <a:t>the </a:t>
            </a:r>
            <a:r>
              <a:rPr lang="fr-CH" dirty="0" err="1" smtClean="0">
                <a:solidFill>
                  <a:schemeClr val="accent1"/>
                </a:solidFill>
                <a:latin typeface="Arial Narrow" pitchFamily="34" charset="0"/>
                <a:cs typeface="Arial" pitchFamily="34" charset="0"/>
              </a:rPr>
              <a:t>Recommendation</a:t>
            </a:r>
            <a:r>
              <a:rPr lang="fr-CH" dirty="0" smtClean="0">
                <a:solidFill>
                  <a:schemeClr val="accent1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fr-CH" dirty="0" smtClean="0">
                <a:solidFill>
                  <a:schemeClr val="accent1"/>
                </a:solidFill>
                <a:latin typeface="Arial Narrow" pitchFamily="34" charset="0"/>
                <a:cs typeface="Arial" pitchFamily="34" charset="0"/>
              </a:rPr>
              <a:t>deal </a:t>
            </a:r>
            <a:r>
              <a:rPr lang="fr-CH" dirty="0" err="1" smtClean="0">
                <a:solidFill>
                  <a:schemeClr val="accent1"/>
                </a:solidFill>
                <a:latin typeface="Arial Narrow" pitchFamily="34" charset="0"/>
                <a:cs typeface="Arial" pitchFamily="34" charset="0"/>
              </a:rPr>
              <a:t>with</a:t>
            </a:r>
            <a:r>
              <a:rPr lang="fr-CH" dirty="0" smtClean="0">
                <a:solidFill>
                  <a:schemeClr val="accent1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fr-CH" dirty="0" err="1" smtClean="0">
                <a:solidFill>
                  <a:schemeClr val="accent1"/>
                </a:solidFill>
                <a:latin typeface="Arial Narrow" pitchFamily="34" charset="0"/>
                <a:cs typeface="Arial" pitchFamily="34" charset="0"/>
              </a:rPr>
              <a:t>security</a:t>
            </a:r>
            <a:r>
              <a:rPr lang="fr-CH" dirty="0" smtClean="0">
                <a:solidFill>
                  <a:schemeClr val="accent1"/>
                </a:solidFill>
                <a:latin typeface="Arial Narrow" pitchFamily="34" charset="0"/>
                <a:cs typeface="Arial" pitchFamily="34" charset="0"/>
              </a:rPr>
              <a:t> of e-</a:t>
            </a:r>
            <a:r>
              <a:rPr lang="fr-CH" dirty="0" err="1" smtClean="0">
                <a:solidFill>
                  <a:schemeClr val="accent1"/>
                </a:solidFill>
                <a:latin typeface="Arial Narrow" pitchFamily="34" charset="0"/>
                <a:cs typeface="Arial" pitchFamily="34" charset="0"/>
              </a:rPr>
              <a:t>voting</a:t>
            </a:r>
            <a:r>
              <a:rPr lang="fr-CH" dirty="0" smtClean="0">
                <a:solidFill>
                  <a:schemeClr val="accent1"/>
                </a:solidFill>
                <a:latin typeface="Arial Narrow" pitchFamily="34" charset="0"/>
                <a:cs typeface="Arial" pitchFamily="34" charset="0"/>
              </a:rPr>
              <a:t>?</a:t>
            </a:r>
            <a:endParaRPr lang="fr-CH" dirty="0" smtClean="0">
              <a:solidFill>
                <a:schemeClr val="accent1"/>
              </a:solidFill>
              <a:latin typeface="Arial Narrow" pitchFamily="34" charset="0"/>
              <a:cs typeface="Arial" pitchFamily="34" charset="0"/>
            </a:endParaRPr>
          </a:p>
          <a:p>
            <a:pPr lvl="1" algn="l">
              <a:buClr>
                <a:schemeClr val="accent1"/>
              </a:buClr>
              <a:buFont typeface="Arial" pitchFamily="34" charset="0"/>
              <a:buChar char="•"/>
            </a:pPr>
            <a:r>
              <a:rPr lang="fr-CH" dirty="0" smtClean="0">
                <a:latin typeface="Arial Narrow" pitchFamily="34" charset="0"/>
                <a:ea typeface="+mn-ea"/>
                <a:cs typeface="Arial" pitchFamily="34" charset="0"/>
              </a:rPr>
              <a:t> </a:t>
            </a:r>
            <a:r>
              <a:rPr lang="fr-CH" b="1" dirty="0" err="1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risk</a:t>
            </a:r>
            <a:r>
              <a:rPr lang="fr-CH" b="1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 management </a:t>
            </a:r>
            <a:r>
              <a:rPr lang="fr-CH" b="1" dirty="0" err="1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policy</a:t>
            </a:r>
            <a:r>
              <a:rPr lang="fr-CH" b="1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 </a:t>
            </a:r>
            <a:r>
              <a:rPr lang="fr-CH" b="1" dirty="0" err="1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framework</a:t>
            </a:r>
            <a:r>
              <a:rPr lang="fr-CH" b="1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 (rec. </a:t>
            </a:r>
            <a:r>
              <a:rPr lang="fr-CH" b="1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i</a:t>
            </a:r>
            <a:r>
              <a:rPr lang="fr-CH" b="1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i)</a:t>
            </a:r>
            <a:endParaRPr lang="fr-CH" b="1" dirty="0" smtClean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endParaRPr>
          </a:p>
          <a:p>
            <a:pPr lvl="1" algn="l">
              <a:buClr>
                <a:schemeClr val="accent1"/>
              </a:buClr>
              <a:buFont typeface="Arial" pitchFamily="34" charset="0"/>
              <a:buChar char="•"/>
            </a:pPr>
            <a:r>
              <a:rPr lang="fr-CH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 </a:t>
            </a:r>
            <a:r>
              <a:rPr lang="fr-CH" b="1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assurances </a:t>
            </a:r>
            <a:r>
              <a:rPr lang="fr-CH" b="1" dirty="0" err="1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that</a:t>
            </a:r>
            <a:r>
              <a:rPr lang="fr-CH" b="1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 the system complies </a:t>
            </a:r>
            <a:r>
              <a:rPr lang="fr-CH" b="1" dirty="0" err="1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with</a:t>
            </a:r>
            <a:r>
              <a:rPr lang="fr-CH" b="1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 the </a:t>
            </a:r>
            <a:r>
              <a:rPr lang="fr-CH" b="1" dirty="0" err="1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principles</a:t>
            </a:r>
            <a:endParaRPr lang="fr-CH" b="1" dirty="0" smtClean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endParaRPr>
          </a:p>
          <a:p>
            <a:pPr lvl="2" algn="l">
              <a:buClr>
                <a:schemeClr val="accent1"/>
              </a:buClr>
              <a:buFont typeface="Arial" pitchFamily="34" charset="0"/>
              <a:buChar char="•"/>
            </a:pPr>
            <a:r>
              <a:rPr lang="fr-CH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 </a:t>
            </a:r>
            <a:r>
              <a:rPr lang="fr-CH" dirty="0" err="1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technical</a:t>
            </a:r>
            <a:r>
              <a:rPr lang="fr-CH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, </a:t>
            </a:r>
            <a:r>
              <a:rPr lang="fr-CH" dirty="0" err="1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evaluation</a:t>
            </a:r>
            <a:r>
              <a:rPr lang="fr-CH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 and certification </a:t>
            </a:r>
            <a:r>
              <a:rPr lang="fr-CH" dirty="0" err="1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requirements</a:t>
            </a:r>
            <a:r>
              <a:rPr lang="fr-CH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 (§36)</a:t>
            </a:r>
          </a:p>
          <a:p>
            <a:pPr lvl="2" algn="l">
              <a:buClr>
                <a:schemeClr val="accent1"/>
              </a:buClr>
              <a:buFont typeface="Arial" pitchFamily="34" charset="0"/>
              <a:buChar char="•"/>
            </a:pPr>
            <a:r>
              <a:rPr lang="fr-CH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 </a:t>
            </a:r>
            <a:r>
              <a:rPr lang="fr-CH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certification and audits (§§37-39)</a:t>
            </a:r>
            <a:endParaRPr lang="fr-CH" dirty="0" smtClean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endParaRPr>
          </a:p>
          <a:p>
            <a:pPr lvl="1" algn="l">
              <a:buClr>
                <a:schemeClr val="accent1"/>
              </a:buClr>
              <a:buFont typeface="Arial" pitchFamily="34" charset="0"/>
              <a:buChar char="•"/>
            </a:pPr>
            <a:r>
              <a:rPr lang="fr-CH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 </a:t>
            </a:r>
            <a:r>
              <a:rPr lang="fr-CH" b="1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assurances </a:t>
            </a:r>
            <a:r>
              <a:rPr lang="fr-CH" b="1" dirty="0" err="1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that</a:t>
            </a:r>
            <a:r>
              <a:rPr lang="fr-CH" b="1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 </a:t>
            </a:r>
            <a:r>
              <a:rPr lang="fr-CH" b="1" dirty="0" err="1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any</a:t>
            </a:r>
            <a:r>
              <a:rPr lang="fr-CH" b="1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 </a:t>
            </a:r>
            <a:r>
              <a:rPr lang="fr-CH" b="1" dirty="0" err="1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undue</a:t>
            </a:r>
            <a:r>
              <a:rPr lang="fr-CH" b="1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 influence on the vote/</a:t>
            </a:r>
            <a:r>
              <a:rPr lang="fr-CH" b="1" dirty="0" err="1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results</a:t>
            </a:r>
            <a:r>
              <a:rPr lang="fr-CH" b="1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 </a:t>
            </a:r>
            <a:r>
              <a:rPr lang="fr-CH" b="1" dirty="0" err="1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can</a:t>
            </a:r>
            <a:r>
              <a:rPr lang="fr-CH" b="1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 </a:t>
            </a:r>
            <a:r>
              <a:rPr lang="fr-CH" b="1" dirty="0" err="1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be</a:t>
            </a:r>
            <a:r>
              <a:rPr lang="fr-CH" b="1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 </a:t>
            </a:r>
            <a:r>
              <a:rPr lang="fr-CH" b="1" dirty="0" err="1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detected</a:t>
            </a:r>
            <a:endParaRPr lang="fr-CH" b="1" dirty="0" smtClean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endParaRPr>
          </a:p>
          <a:p>
            <a:pPr lvl="2" algn="l">
              <a:buClr>
                <a:schemeClr val="accent1"/>
              </a:buClr>
              <a:buFont typeface="Arial" pitchFamily="34" charset="0"/>
              <a:buChar char="•"/>
            </a:pPr>
            <a:r>
              <a:rPr lang="fr-CH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 </a:t>
            </a:r>
            <a:r>
              <a:rPr lang="fr-CH" dirty="0" err="1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individual</a:t>
            </a:r>
            <a:r>
              <a:rPr lang="fr-CH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 </a:t>
            </a:r>
            <a:r>
              <a:rPr lang="fr-CH" dirty="0" err="1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verifiability</a:t>
            </a:r>
            <a:r>
              <a:rPr lang="fr-CH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 </a:t>
            </a:r>
            <a:r>
              <a:rPr lang="fr-CH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(§</a:t>
            </a:r>
            <a:r>
              <a:rPr lang="fr-CH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15, §18)</a:t>
            </a:r>
          </a:p>
          <a:p>
            <a:pPr lvl="2" algn="l">
              <a:buClr>
                <a:schemeClr val="accent1"/>
              </a:buClr>
              <a:buFont typeface="Arial" pitchFamily="34" charset="0"/>
              <a:buChar char="•"/>
            </a:pPr>
            <a:r>
              <a:rPr lang="fr-CH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 </a:t>
            </a:r>
            <a:r>
              <a:rPr lang="fr-CH" dirty="0" err="1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universal</a:t>
            </a:r>
            <a:r>
              <a:rPr lang="fr-CH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 </a:t>
            </a:r>
            <a:r>
              <a:rPr lang="fr-CH" dirty="0" err="1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verifiability</a:t>
            </a:r>
            <a:r>
              <a:rPr lang="fr-CH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 (§17, §18)</a:t>
            </a:r>
            <a:endParaRPr lang="fr-CH" dirty="0" smtClean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endParaRPr>
          </a:p>
          <a:p>
            <a:pPr lvl="1" algn="l">
              <a:buClr>
                <a:schemeClr val="accent1"/>
              </a:buClr>
              <a:buFont typeface="Arial" pitchFamily="34" charset="0"/>
              <a:buChar char="•"/>
            </a:pPr>
            <a:r>
              <a:rPr lang="fr-CH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 </a:t>
            </a:r>
            <a:r>
              <a:rPr lang="fr-CH" b="1" dirty="0" err="1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reliability</a:t>
            </a:r>
            <a:r>
              <a:rPr lang="fr-CH" b="1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 and </a:t>
            </a:r>
            <a:r>
              <a:rPr lang="fr-CH" b="1" dirty="0" err="1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security</a:t>
            </a:r>
            <a:r>
              <a:rPr lang="fr-CH" b="1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 in case of </a:t>
            </a:r>
            <a:r>
              <a:rPr lang="fr-CH" b="1" dirty="0" err="1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attacks</a:t>
            </a:r>
            <a:r>
              <a:rPr lang="fr-CH" b="1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: </a:t>
            </a:r>
            <a:r>
              <a:rPr lang="fr-CH" b="1" dirty="0" err="1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responsibilities</a:t>
            </a:r>
            <a:r>
              <a:rPr lang="fr-CH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 and </a:t>
            </a:r>
            <a:r>
              <a:rPr lang="fr-CH" b="1" dirty="0" err="1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measures</a:t>
            </a:r>
            <a:r>
              <a:rPr lang="fr-CH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fr-CH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(§§40-49)</a:t>
            </a:r>
            <a:endParaRPr lang="fr-CH" dirty="0" smtClean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endParaRPr>
          </a:p>
          <a:p>
            <a:pPr lvl="1" algn="l">
              <a:buClr>
                <a:schemeClr val="accent1"/>
              </a:buClr>
              <a:buFont typeface="Arial" pitchFamily="34" charset="0"/>
              <a:buChar char="•"/>
            </a:pPr>
            <a:r>
              <a:rPr lang="fr-CH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 </a:t>
            </a:r>
            <a:r>
              <a:rPr lang="fr-CH" b="1" dirty="0" err="1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transparency</a:t>
            </a:r>
            <a:r>
              <a:rPr lang="fr-CH" b="1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 </a:t>
            </a:r>
            <a:r>
              <a:rPr lang="fr-CH" b="1" dirty="0" err="1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measures</a:t>
            </a:r>
            <a:r>
              <a:rPr lang="fr-CH" b="1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 </a:t>
            </a:r>
            <a:r>
              <a:rPr lang="fr-CH" b="1" dirty="0" err="1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that</a:t>
            </a:r>
            <a:r>
              <a:rPr lang="fr-CH" b="1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 </a:t>
            </a:r>
            <a:r>
              <a:rPr lang="fr-CH" b="1" dirty="0" err="1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contribute</a:t>
            </a:r>
            <a:r>
              <a:rPr lang="fr-CH" b="1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 to perception of </a:t>
            </a:r>
            <a:r>
              <a:rPr lang="fr-CH" b="1" dirty="0" err="1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security</a:t>
            </a:r>
            <a:r>
              <a:rPr lang="fr-CH" b="1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 </a:t>
            </a:r>
            <a:r>
              <a:rPr lang="fr-CH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rPr>
              <a:t>(§§31-35)</a:t>
            </a:r>
            <a:endParaRPr lang="fr-CH" dirty="0" smtClean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1472276" y="352926"/>
            <a:ext cx="8116887" cy="62564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CH" sz="2800" b="0" dirty="0" err="1" smtClean="0"/>
              <a:t>Recommendation</a:t>
            </a:r>
            <a:r>
              <a:rPr lang="fr-CH" sz="2800" b="0" dirty="0" smtClean="0"/>
              <a:t> (2017)5 on Standards for E-</a:t>
            </a:r>
            <a:r>
              <a:rPr lang="fr-CH" sz="2800" b="0" dirty="0" err="1" smtClean="0"/>
              <a:t>Voting</a:t>
            </a:r>
            <a:endParaRPr lang="fr-CH" sz="2800" dirty="0" smtClean="0"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493713" y="1127902"/>
            <a:ext cx="8512437" cy="3596498"/>
          </a:xfrm>
          <a:ln w="3175">
            <a:noFill/>
          </a:ln>
        </p:spPr>
        <p:txBody>
          <a:bodyPr rtlCol="0">
            <a:normAutofit fontScale="92500"/>
          </a:bodyPr>
          <a:lstStyle/>
          <a:p>
            <a:pPr>
              <a:buClr>
                <a:schemeClr val="accent1"/>
              </a:buClr>
            </a:pPr>
            <a:r>
              <a:rPr lang="fr-CH" b="1" dirty="0" smtClean="0">
                <a:solidFill>
                  <a:schemeClr val="accent1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fr-CH" b="1" dirty="0" err="1" smtClean="0">
                <a:solidFill>
                  <a:schemeClr val="accent1"/>
                </a:solidFill>
                <a:latin typeface="Arial Narrow" pitchFamily="34" charset="0"/>
                <a:cs typeface="Arial" pitchFamily="34" charset="0"/>
              </a:rPr>
              <a:t>Rec</a:t>
            </a:r>
            <a:r>
              <a:rPr lang="fr-CH" b="1" dirty="0" smtClean="0">
                <a:solidFill>
                  <a:schemeClr val="accent1"/>
                </a:solidFill>
                <a:latin typeface="Arial Narrow" pitchFamily="34" charset="0"/>
                <a:cs typeface="Arial" pitchFamily="34" charset="0"/>
              </a:rPr>
              <a:t> (2017)5’s contribution to </a:t>
            </a:r>
            <a:r>
              <a:rPr lang="fr-CH" b="1" dirty="0" err="1" smtClean="0">
                <a:solidFill>
                  <a:schemeClr val="accent1"/>
                </a:solidFill>
                <a:latin typeface="Arial Narrow" pitchFamily="34" charset="0"/>
                <a:cs typeface="Arial" pitchFamily="34" charset="0"/>
              </a:rPr>
              <a:t>ensure</a:t>
            </a:r>
            <a:r>
              <a:rPr lang="fr-CH" b="1" dirty="0" smtClean="0">
                <a:solidFill>
                  <a:schemeClr val="accent1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fr-CH" b="1" dirty="0" err="1" smtClean="0">
                <a:solidFill>
                  <a:schemeClr val="accent1"/>
                </a:solidFill>
                <a:latin typeface="Arial Narrow" pitchFamily="34" charset="0"/>
                <a:cs typeface="Arial" pitchFamily="34" charset="0"/>
              </a:rPr>
              <a:t>secure</a:t>
            </a:r>
            <a:r>
              <a:rPr lang="fr-CH" b="1" dirty="0" smtClean="0">
                <a:solidFill>
                  <a:schemeClr val="accent1"/>
                </a:solidFill>
                <a:latin typeface="Arial Narrow" pitchFamily="34" charset="0"/>
                <a:cs typeface="Arial" pitchFamily="34" charset="0"/>
              </a:rPr>
              <a:t> use of digital </a:t>
            </a:r>
            <a:r>
              <a:rPr lang="fr-CH" b="1" dirty="0" err="1" smtClean="0">
                <a:solidFill>
                  <a:schemeClr val="accent1"/>
                </a:solidFill>
                <a:latin typeface="Arial Narrow" pitchFamily="34" charset="0"/>
                <a:cs typeface="Arial" pitchFamily="34" charset="0"/>
              </a:rPr>
              <a:t>tech</a:t>
            </a:r>
            <a:r>
              <a:rPr lang="fr-CH" b="1" dirty="0" smtClean="0">
                <a:solidFill>
                  <a:schemeClr val="accent1"/>
                </a:solidFill>
                <a:latin typeface="Arial Narrow" pitchFamily="34" charset="0"/>
                <a:cs typeface="Arial" pitchFamily="34" charset="0"/>
              </a:rPr>
              <a:t>. </a:t>
            </a:r>
            <a:r>
              <a:rPr lang="fr-CH" b="1" dirty="0" smtClean="0">
                <a:solidFill>
                  <a:schemeClr val="accent1"/>
                </a:solidFill>
                <a:latin typeface="Arial Narrow" pitchFamily="34" charset="0"/>
                <a:cs typeface="Arial" pitchFamily="34" charset="0"/>
              </a:rPr>
              <a:t>in </a:t>
            </a:r>
            <a:r>
              <a:rPr lang="fr-CH" b="1" dirty="0" err="1" smtClean="0">
                <a:solidFill>
                  <a:schemeClr val="accent1"/>
                </a:solidFill>
                <a:latin typeface="Arial Narrow" pitchFamily="34" charset="0"/>
                <a:cs typeface="Arial" pitchFamily="34" charset="0"/>
              </a:rPr>
              <a:t>elections</a:t>
            </a:r>
            <a:endParaRPr lang="fr-CH" b="1" dirty="0" smtClean="0">
              <a:solidFill>
                <a:schemeClr val="accent1"/>
              </a:solidFill>
              <a:latin typeface="Arial Narrow" pitchFamily="34" charset="0"/>
              <a:cs typeface="Arial" pitchFamily="34" charset="0"/>
            </a:endParaRPr>
          </a:p>
          <a:p>
            <a:pPr>
              <a:buClr>
                <a:schemeClr val="accent1"/>
              </a:buClr>
              <a:buFont typeface="Arial" pitchFamily="34" charset="0"/>
              <a:buChar char="•"/>
            </a:pPr>
            <a:r>
              <a:rPr lang="fr-CH" dirty="0" smtClean="0">
                <a:solidFill>
                  <a:schemeClr val="accent1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fr-CH" dirty="0" err="1" smtClean="0">
                <a:latin typeface="Arial Narrow" pitchFamily="34" charset="0"/>
                <a:cs typeface="Arial" pitchFamily="34" charset="0"/>
              </a:rPr>
              <a:t>u</a:t>
            </a:r>
            <a:r>
              <a:rPr lang="fr-CH" dirty="0" err="1" smtClean="0">
                <a:latin typeface="Arial Narrow" pitchFamily="34" charset="0"/>
                <a:cs typeface="Arial" pitchFamily="34" charset="0"/>
              </a:rPr>
              <a:t>nderlines</a:t>
            </a:r>
            <a:r>
              <a:rPr lang="fr-CH" dirty="0" smtClean="0">
                <a:latin typeface="Arial Narrow" pitchFamily="34" charset="0"/>
                <a:cs typeface="Arial" pitchFamily="34" charset="0"/>
              </a:rPr>
              <a:t> the </a:t>
            </a:r>
            <a:r>
              <a:rPr lang="fr-CH" b="1" dirty="0" smtClean="0">
                <a:latin typeface="Arial Narrow" pitchFamily="34" charset="0"/>
                <a:cs typeface="Arial" pitchFamily="34" charset="0"/>
              </a:rPr>
              <a:t>importance of </a:t>
            </a:r>
            <a:r>
              <a:rPr lang="fr-CH" b="1" dirty="0" err="1" smtClean="0">
                <a:latin typeface="Arial Narrow" pitchFamily="34" charset="0"/>
                <a:cs typeface="Arial" pitchFamily="34" charset="0"/>
              </a:rPr>
              <a:t>regulation</a:t>
            </a:r>
            <a:r>
              <a:rPr lang="fr-CH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fr-CH" dirty="0" smtClean="0">
                <a:latin typeface="Arial Narrow" pitchFamily="34" charset="0"/>
                <a:cs typeface="Arial" pitchFamily="34" charset="0"/>
              </a:rPr>
              <a:t>of </a:t>
            </a:r>
            <a:r>
              <a:rPr lang="fr-CH" dirty="0" smtClean="0">
                <a:latin typeface="Arial Narrow" pitchFamily="34" charset="0"/>
                <a:cs typeface="Arial" pitchFamily="34" charset="0"/>
              </a:rPr>
              <a:t>use of digital solutions </a:t>
            </a:r>
            <a:r>
              <a:rPr lang="fr-CH" dirty="0" smtClean="0">
                <a:latin typeface="Arial Narrow" pitchFamily="34" charset="0"/>
                <a:cs typeface="Arial" pitchFamily="34" charset="0"/>
              </a:rPr>
              <a:t>in </a:t>
            </a:r>
            <a:r>
              <a:rPr lang="fr-CH" dirty="0" err="1" smtClean="0">
                <a:latin typeface="Arial Narrow" pitchFamily="34" charset="0"/>
                <a:cs typeface="Arial" pitchFamily="34" charset="0"/>
              </a:rPr>
              <a:t>elections</a:t>
            </a:r>
            <a:r>
              <a:rPr lang="fr-CH" dirty="0" smtClean="0">
                <a:latin typeface="Arial Narrow" pitchFamily="34" charset="0"/>
                <a:cs typeface="Arial" pitchFamily="34" charset="0"/>
              </a:rPr>
              <a:t>, </a:t>
            </a:r>
            <a:r>
              <a:rPr lang="fr-CH" dirty="0" err="1" smtClean="0">
                <a:latin typeface="Arial Narrow" pitchFamily="34" charset="0"/>
                <a:cs typeface="Arial" pitchFamily="34" charset="0"/>
              </a:rPr>
              <a:t>taking</a:t>
            </a:r>
            <a:r>
              <a:rPr lang="fr-CH" dirty="0" smtClean="0">
                <a:latin typeface="Arial Narrow" pitchFamily="34" charset="0"/>
                <a:cs typeface="Arial" pitchFamily="34" charset="0"/>
              </a:rPr>
              <a:t> due </a:t>
            </a:r>
            <a:r>
              <a:rPr lang="fr-CH" dirty="0" err="1" smtClean="0">
                <a:latin typeface="Arial Narrow" pitchFamily="34" charset="0"/>
                <a:cs typeface="Arial" pitchFamily="34" charset="0"/>
              </a:rPr>
              <a:t>account</a:t>
            </a:r>
            <a:r>
              <a:rPr lang="fr-CH" dirty="0" smtClean="0">
                <a:latin typeface="Arial Narrow" pitchFamily="34" charset="0"/>
                <a:cs typeface="Arial" pitchFamily="34" charset="0"/>
              </a:rPr>
              <a:t> of </a:t>
            </a:r>
            <a:r>
              <a:rPr lang="fr-CH" dirty="0" err="1" smtClean="0">
                <a:latin typeface="Arial Narrow" pitchFamily="34" charset="0"/>
                <a:cs typeface="Arial" pitchFamily="34" charset="0"/>
              </a:rPr>
              <a:t>their</a:t>
            </a:r>
            <a:r>
              <a:rPr lang="fr-CH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fr-CH" dirty="0" err="1" smtClean="0">
                <a:latin typeface="Arial Narrow" pitchFamily="34" charset="0"/>
                <a:cs typeface="Arial" pitchFamily="34" charset="0"/>
              </a:rPr>
              <a:t>specificities</a:t>
            </a:r>
            <a:r>
              <a:rPr lang="fr-CH" dirty="0" smtClean="0">
                <a:latin typeface="Arial Narrow" pitchFamily="34" charset="0"/>
                <a:cs typeface="Arial" pitchFamily="34" charset="0"/>
              </a:rPr>
              <a:t> </a:t>
            </a:r>
          </a:p>
          <a:p>
            <a:pPr>
              <a:buClr>
                <a:schemeClr val="accent1"/>
              </a:buClr>
              <a:buFont typeface="Arial" pitchFamily="34" charset="0"/>
              <a:buChar char="•"/>
            </a:pPr>
            <a:r>
              <a:rPr lang="fr-CH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fr-CH" dirty="0" err="1" smtClean="0">
                <a:latin typeface="Arial Narrow" pitchFamily="34" charset="0"/>
                <a:cs typeface="Arial" pitchFamily="34" charset="0"/>
              </a:rPr>
              <a:t>provides</a:t>
            </a:r>
            <a:r>
              <a:rPr lang="fr-CH" dirty="0" smtClean="0">
                <a:latin typeface="Arial Narrow" pitchFamily="34" charset="0"/>
                <a:cs typeface="Arial" pitchFamily="34" charset="0"/>
              </a:rPr>
              <a:t> a </a:t>
            </a:r>
            <a:r>
              <a:rPr lang="fr-CH" b="1" dirty="0" smtClean="0">
                <a:latin typeface="Arial Narrow" pitchFamily="34" charset="0"/>
                <a:cs typeface="Arial" pitchFamily="34" charset="0"/>
              </a:rPr>
              <a:t>model </a:t>
            </a:r>
            <a:r>
              <a:rPr lang="fr-CH" b="1" dirty="0" err="1" smtClean="0">
                <a:latin typeface="Arial Narrow" pitchFamily="34" charset="0"/>
                <a:cs typeface="Arial" pitchFamily="34" charset="0"/>
              </a:rPr>
              <a:t>regulation</a:t>
            </a:r>
            <a:r>
              <a:rPr lang="fr-CH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fr-CH" dirty="0" err="1" smtClean="0">
                <a:latin typeface="Arial Narrow" pitchFamily="34" charset="0"/>
                <a:cs typeface="Arial" pitchFamily="34" charset="0"/>
              </a:rPr>
              <a:t>which</a:t>
            </a:r>
            <a:r>
              <a:rPr lang="fr-CH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fr-CH" dirty="0" err="1" smtClean="0">
                <a:latin typeface="Arial Narrow" pitchFamily="34" charset="0"/>
                <a:cs typeface="Arial" pitchFamily="34" charset="0"/>
              </a:rPr>
              <a:t>can</a:t>
            </a:r>
            <a:r>
              <a:rPr lang="fr-CH" dirty="0" smtClean="0">
                <a:latin typeface="Arial Narrow" pitchFamily="34" charset="0"/>
                <a:cs typeface="Arial" pitchFamily="34" charset="0"/>
              </a:rPr>
              <a:t> inspire national </a:t>
            </a:r>
            <a:r>
              <a:rPr lang="fr-CH" dirty="0" err="1" smtClean="0">
                <a:latin typeface="Arial Narrow" pitchFamily="34" charset="0"/>
                <a:cs typeface="Arial" pitchFamily="34" charset="0"/>
              </a:rPr>
              <a:t>regulation</a:t>
            </a:r>
            <a:r>
              <a:rPr lang="fr-CH" dirty="0" smtClean="0">
                <a:latin typeface="Arial Narrow" pitchFamily="34" charset="0"/>
                <a:cs typeface="Arial" pitchFamily="34" charset="0"/>
              </a:rPr>
              <a:t>. Accent on respect of the </a:t>
            </a:r>
            <a:r>
              <a:rPr lang="fr-CH" dirty="0" err="1" smtClean="0">
                <a:latin typeface="Arial Narrow" pitchFamily="34" charset="0"/>
                <a:cs typeface="Arial" pitchFamily="34" charset="0"/>
              </a:rPr>
              <a:t>higher</a:t>
            </a:r>
            <a:r>
              <a:rPr lang="fr-CH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fr-CH" dirty="0" err="1" smtClean="0">
                <a:latin typeface="Arial Narrow" pitchFamily="34" charset="0"/>
                <a:cs typeface="Arial" pitchFamily="34" charset="0"/>
              </a:rPr>
              <a:t>constitutional</a:t>
            </a:r>
            <a:r>
              <a:rPr lang="fr-CH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fr-CH" dirty="0" err="1" smtClean="0">
                <a:latin typeface="Arial Narrow" pitchFamily="34" charset="0"/>
                <a:cs typeface="Arial" pitchFamily="34" charset="0"/>
              </a:rPr>
              <a:t>principles</a:t>
            </a:r>
            <a:r>
              <a:rPr lang="fr-CH" dirty="0" smtClean="0">
                <a:latin typeface="Arial Narrow" pitchFamily="34" charset="0"/>
                <a:cs typeface="Arial" pitchFamily="34" charset="0"/>
              </a:rPr>
              <a:t> for </a:t>
            </a:r>
            <a:r>
              <a:rPr lang="fr-CH" dirty="0" err="1" smtClean="0">
                <a:latin typeface="Arial Narrow" pitchFamily="34" charset="0"/>
                <a:cs typeface="Arial" pitchFamily="34" charset="0"/>
              </a:rPr>
              <a:t>democratic</a:t>
            </a:r>
            <a:r>
              <a:rPr lang="fr-CH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fr-CH" dirty="0" err="1" smtClean="0">
                <a:latin typeface="Arial Narrow" pitchFamily="34" charset="0"/>
                <a:cs typeface="Arial" pitchFamily="34" charset="0"/>
              </a:rPr>
              <a:t>elections</a:t>
            </a:r>
            <a:endParaRPr lang="fr-CH" dirty="0" smtClean="0">
              <a:latin typeface="Arial Narrow" pitchFamily="34" charset="0"/>
              <a:cs typeface="Arial" pitchFamily="34" charset="0"/>
            </a:endParaRPr>
          </a:p>
          <a:p>
            <a:pPr>
              <a:buClr>
                <a:schemeClr val="accent1"/>
              </a:buClr>
              <a:buFont typeface="Arial" pitchFamily="34" charset="0"/>
              <a:buChar char="•"/>
            </a:pPr>
            <a:r>
              <a:rPr lang="fr-CH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fr-CH" dirty="0" err="1" smtClean="0">
                <a:latin typeface="Arial Narrow" pitchFamily="34" charset="0"/>
                <a:cs typeface="Arial" pitchFamily="34" charset="0"/>
              </a:rPr>
              <a:t>p</a:t>
            </a:r>
            <a:r>
              <a:rPr lang="fr-CH" dirty="0" err="1" smtClean="0">
                <a:latin typeface="Arial Narrow" pitchFamily="34" charset="0"/>
                <a:cs typeface="Arial" pitchFamily="34" charset="0"/>
              </a:rPr>
              <a:t>rovides</a:t>
            </a:r>
            <a:r>
              <a:rPr lang="fr-CH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fr-CH" b="1" dirty="0" smtClean="0">
                <a:latin typeface="Arial Narrow" pitchFamily="34" charset="0"/>
                <a:cs typeface="Arial" pitchFamily="34" charset="0"/>
              </a:rPr>
              <a:t>guidance</a:t>
            </a:r>
            <a:r>
              <a:rPr lang="fr-CH" dirty="0" smtClean="0">
                <a:latin typeface="Arial Narrow" pitchFamily="34" charset="0"/>
                <a:cs typeface="Arial" pitchFamily="34" charset="0"/>
              </a:rPr>
              <a:t> on certification of </a:t>
            </a:r>
            <a:r>
              <a:rPr lang="fr-CH" dirty="0" err="1" smtClean="0">
                <a:latin typeface="Arial Narrow" pitchFamily="34" charset="0"/>
                <a:cs typeface="Arial" pitchFamily="34" charset="0"/>
              </a:rPr>
              <a:t>systems</a:t>
            </a:r>
            <a:r>
              <a:rPr lang="fr-CH" dirty="0" smtClean="0">
                <a:latin typeface="Arial Narrow" pitchFamily="34" charset="0"/>
                <a:cs typeface="Arial" pitchFamily="34" charset="0"/>
              </a:rPr>
              <a:t>, </a:t>
            </a:r>
            <a:r>
              <a:rPr lang="fr-CH" dirty="0" err="1" smtClean="0">
                <a:latin typeface="Arial Narrow" pitchFamily="34" charset="0"/>
                <a:cs typeface="Arial" pitchFamily="34" charset="0"/>
              </a:rPr>
              <a:t>verifiability</a:t>
            </a:r>
            <a:r>
              <a:rPr lang="fr-CH" dirty="0" smtClean="0">
                <a:latin typeface="Arial Narrow" pitchFamily="34" charset="0"/>
                <a:cs typeface="Arial" pitchFamily="34" charset="0"/>
              </a:rPr>
              <a:t> of </a:t>
            </a:r>
            <a:r>
              <a:rPr lang="fr-CH" dirty="0" err="1" smtClean="0">
                <a:latin typeface="Arial Narrow" pitchFamily="34" charset="0"/>
                <a:cs typeface="Arial" pitchFamily="34" charset="0"/>
              </a:rPr>
              <a:t>results</a:t>
            </a:r>
            <a:r>
              <a:rPr lang="fr-CH" dirty="0" smtClean="0">
                <a:latin typeface="Arial Narrow" pitchFamily="34" charset="0"/>
                <a:cs typeface="Arial" pitchFamily="34" charset="0"/>
              </a:rPr>
              <a:t>, transparence, etc.  </a:t>
            </a:r>
            <a:endParaRPr lang="fr-CH" dirty="0" smtClean="0">
              <a:latin typeface="Arial Narrow" pitchFamily="34" charset="0"/>
              <a:cs typeface="Arial" pitchFamily="34" charset="0"/>
            </a:endParaRPr>
          </a:p>
          <a:p>
            <a:pPr>
              <a:buClr>
                <a:schemeClr val="accent1"/>
              </a:buClr>
              <a:buFont typeface="Arial" pitchFamily="34" charset="0"/>
              <a:buChar char="•"/>
            </a:pPr>
            <a:r>
              <a:rPr lang="fr-CH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fr-CH" dirty="0" err="1" smtClean="0">
                <a:latin typeface="Arial Narrow" pitchFamily="34" charset="0"/>
                <a:cs typeface="Arial" pitchFamily="34" charset="0"/>
              </a:rPr>
              <a:t>p</a:t>
            </a:r>
            <a:r>
              <a:rPr lang="fr-CH" dirty="0" err="1" smtClean="0">
                <a:latin typeface="Arial Narrow" pitchFamily="34" charset="0"/>
                <a:cs typeface="Arial" pitchFamily="34" charset="0"/>
              </a:rPr>
              <a:t>rovides</a:t>
            </a:r>
            <a:r>
              <a:rPr lang="fr-CH" dirty="0" smtClean="0">
                <a:latin typeface="Arial Narrow" pitchFamily="34" charset="0"/>
                <a:cs typeface="Arial" pitchFamily="34" charset="0"/>
              </a:rPr>
              <a:t> a </a:t>
            </a:r>
            <a:r>
              <a:rPr lang="fr-CH" b="1" dirty="0" smtClean="0">
                <a:latin typeface="Arial Narrow" pitchFamily="34" charset="0"/>
                <a:cs typeface="Arial" pitchFamily="34" charset="0"/>
              </a:rPr>
              <a:t>forum</a:t>
            </a:r>
            <a:r>
              <a:rPr lang="fr-CH" dirty="0" smtClean="0">
                <a:latin typeface="Arial Narrow" pitchFamily="34" charset="0"/>
                <a:cs typeface="Arial" pitchFamily="34" charset="0"/>
              </a:rPr>
              <a:t> for </a:t>
            </a:r>
            <a:r>
              <a:rPr lang="fr-CH" dirty="0" err="1" smtClean="0">
                <a:latin typeface="Arial Narrow" pitchFamily="34" charset="0"/>
                <a:cs typeface="Arial" pitchFamily="34" charset="0"/>
              </a:rPr>
              <a:t>experience</a:t>
            </a:r>
            <a:r>
              <a:rPr lang="fr-CH" dirty="0" smtClean="0">
                <a:latin typeface="Arial Narrow" pitchFamily="34" charset="0"/>
                <a:cs typeface="Arial" pitchFamily="34" charset="0"/>
              </a:rPr>
              <a:t> exchanges </a:t>
            </a:r>
            <a:r>
              <a:rPr lang="fr-CH" dirty="0" err="1" smtClean="0">
                <a:latin typeface="Arial Narrow" pitchFamily="34" charset="0"/>
                <a:cs typeface="Arial" pitchFamily="34" charset="0"/>
              </a:rPr>
              <a:t>among</a:t>
            </a:r>
            <a:r>
              <a:rPr lang="fr-CH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fr-CH" dirty="0" err="1" smtClean="0">
                <a:latin typeface="Arial Narrow" pitchFamily="34" charset="0"/>
                <a:cs typeface="Arial" pitchFamily="34" charset="0"/>
              </a:rPr>
              <a:t>EMBs</a:t>
            </a:r>
            <a:r>
              <a:rPr lang="fr-CH" dirty="0" smtClean="0">
                <a:latin typeface="Arial Narrow" pitchFamily="34" charset="0"/>
                <a:cs typeface="Arial" pitchFamily="34" charset="0"/>
              </a:rPr>
              <a:t> (</a:t>
            </a:r>
            <a:r>
              <a:rPr lang="fr-CH" dirty="0" err="1" smtClean="0">
                <a:latin typeface="Arial Narrow" pitchFamily="34" charset="0"/>
                <a:cs typeface="Arial" pitchFamily="34" charset="0"/>
              </a:rPr>
              <a:t>biannual</a:t>
            </a:r>
            <a:r>
              <a:rPr lang="fr-CH" dirty="0" smtClean="0">
                <a:latin typeface="Arial Narrow" pitchFamily="34" charset="0"/>
                <a:cs typeface="Arial" pitchFamily="34" charset="0"/>
              </a:rPr>
              <a:t> meetings)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1472276" y="352926"/>
            <a:ext cx="8116887" cy="62564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CH" sz="2800" b="0" dirty="0" smtClean="0">
                <a:ea typeface="+mj-ea"/>
              </a:rPr>
              <a:t>Conclusion</a:t>
            </a:r>
            <a:endParaRPr lang="fr-CH" sz="2800" dirty="0" smtClean="0"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2714</TotalTime>
  <Words>393</Words>
  <Application>Microsoft Office PowerPoint</Application>
  <PresentationFormat>Affichage à l'écran (16:9)</PresentationFormat>
  <Paragraphs>69</Paragraphs>
  <Slides>6</Slides>
  <Notes>6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6</vt:i4>
      </vt:variant>
    </vt:vector>
  </HeadingPairs>
  <TitlesOfParts>
    <vt:vector size="8" baseType="lpstr">
      <vt:lpstr>Office-Design</vt:lpstr>
      <vt:lpstr>1_Office-Design</vt:lpstr>
      <vt:lpstr>the contribution of the council of europe  in establishing standards to ensure  secure use of new technologies in elections</vt:lpstr>
      <vt:lpstr>Use of digital technologies in elections</vt:lpstr>
      <vt:lpstr>The need for legal standards</vt:lpstr>
      <vt:lpstr>The need for legal standards</vt:lpstr>
      <vt:lpstr>Recommendation (2017)5 on Standards for E-Voting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Updated European Standards for e-voting</dc:title>
  <dc:subject>e-voting</dc:subject>
  <dc:creator>Ardita Driza Maurer</dc:creator>
  <cp:lastModifiedBy>Ardita Driza Maurer</cp:lastModifiedBy>
  <cp:revision>259</cp:revision>
  <dcterms:created xsi:type="dcterms:W3CDTF">2010-09-17T06:42:23Z</dcterms:created>
  <dcterms:modified xsi:type="dcterms:W3CDTF">2018-04-18T20:15:57Z</dcterms:modified>
  <cp:contentStatus>Presented at E-Vot-ID, 25.10.2017</cp:contentStatus>
</cp:coreProperties>
</file>