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93" r:id="rId3"/>
    <p:sldId id="268" r:id="rId4"/>
    <p:sldId id="301" r:id="rId5"/>
    <p:sldId id="302" r:id="rId6"/>
    <p:sldId id="294" r:id="rId7"/>
    <p:sldId id="296" r:id="rId8"/>
    <p:sldId id="269" r:id="rId9"/>
    <p:sldId id="300" r:id="rId10"/>
    <p:sldId id="292" r:id="rId11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55">
          <p15:clr>
            <a:srgbClr val="A4A3A4"/>
          </p15:clr>
        </p15:guide>
        <p15:guide id="2" orient="horz" pos="1032">
          <p15:clr>
            <a:srgbClr val="A4A3A4"/>
          </p15:clr>
        </p15:guide>
        <p15:guide id="3" orient="horz" pos="3860">
          <p15:clr>
            <a:srgbClr val="A4A3A4"/>
          </p15:clr>
        </p15:guide>
        <p15:guide id="4" pos="2880">
          <p15:clr>
            <a:srgbClr val="A4A3A4"/>
          </p15:clr>
        </p15:guide>
        <p15:guide id="5" pos="278">
          <p15:clr>
            <a:srgbClr val="A4A3A4"/>
          </p15:clr>
        </p15:guide>
        <p15:guide id="6" pos="5483">
          <p15:clr>
            <a:srgbClr val="A4A3A4"/>
          </p15:clr>
        </p15:guide>
        <p15:guide id="7" pos="4777">
          <p15:clr>
            <a:srgbClr val="A4A3A4"/>
          </p15:clr>
        </p15:guide>
        <p15:guide id="8" pos="348">
          <p15:clr>
            <a:srgbClr val="A4A3A4"/>
          </p15:clr>
        </p15:guide>
        <p15:guide id="9" pos="5411">
          <p15:clr>
            <a:srgbClr val="A4A3A4"/>
          </p15:clr>
        </p15:guide>
        <p15:guide id="10" orient="horz" pos="38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DDEC"/>
    <a:srgbClr val="C1C2DF"/>
    <a:srgbClr val="D5D6E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5" autoAdjust="0"/>
    <p:restoredTop sz="95637" autoAdjust="0"/>
  </p:normalViewPr>
  <p:slideViewPr>
    <p:cSldViewPr snapToGrid="0">
      <p:cViewPr>
        <p:scale>
          <a:sx n="60" d="100"/>
          <a:sy n="60" d="100"/>
        </p:scale>
        <p:origin x="-1877" y="-907"/>
      </p:cViewPr>
      <p:guideLst>
        <p:guide orient="horz" pos="755"/>
        <p:guide orient="horz" pos="1032"/>
        <p:guide orient="horz" pos="3860"/>
        <p:guide orient="horz" pos="3865"/>
        <p:guide pos="2880"/>
        <p:guide pos="278"/>
        <p:guide pos="5483"/>
        <p:guide pos="4777"/>
        <p:guide pos="348"/>
        <p:guide pos="5411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-320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48257-D8F6-4D26-92DC-ED513F170EAE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D8D6F-D1A2-4F8C-9D4D-DA7CDC6BAE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3865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4C1C8-7745-4BB3-BF8D-20CA3A2615BC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E5C690-BE02-4D69-B095-0098A849C5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789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5C690-BE02-4D69-B095-0098A849C59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176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5C690-BE02-4D69-B095-0098A849C59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528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5C690-BE02-4D69-B095-0098A849C59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96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enisa_eu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european-network-and-information-security-agency-enisa-" TargetMode="External"/><Relationship Id="rId11" Type="http://schemas.openxmlformats.org/officeDocument/2006/relationships/hyperlink" Target="http://www.enisa.europa.eu/" TargetMode="External"/><Relationship Id="rId5" Type="http://schemas.openxmlformats.org/officeDocument/2006/relationships/image" Target="../media/image5.png"/><Relationship Id="rId10" Type="http://schemas.openxmlformats.org/officeDocument/2006/relationships/hyperlink" Target="mailto:info@enisa.europa.eu" TargetMode="External"/><Relationship Id="rId4" Type="http://schemas.openxmlformats.org/officeDocument/2006/relationships/hyperlink" Target="https://www.facebook.com/ENISAEUAGENCY" TargetMode="External"/><Relationship Id="rId9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4" t="6146" b="31374"/>
          <a:stretch/>
        </p:blipFill>
        <p:spPr>
          <a:xfrm>
            <a:off x="0" y="4476750"/>
            <a:ext cx="9144000" cy="2381250"/>
          </a:xfrm>
          <a:prstGeom prst="rect">
            <a:avLst/>
          </a:prstGeom>
        </p:spPr>
      </p:pic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1847851" y="1384950"/>
            <a:ext cx="3457574" cy="1548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1384950"/>
            <a:ext cx="1847059" cy="1548000"/>
          </a:xfrm>
          <a:prstGeom prst="rect">
            <a:avLst/>
          </a:prstGeom>
          <a:gradFill>
            <a:gsLst>
              <a:gs pos="98000">
                <a:srgbClr val="FFFFFF"/>
              </a:gs>
              <a:gs pos="3000">
                <a:srgbClr val="C1C2DF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3186" y="4638368"/>
            <a:ext cx="6858000" cy="1037967"/>
          </a:xfrm>
        </p:spPr>
        <p:txBody>
          <a:bodyPr lIns="0" bIns="0" anchor="b">
            <a:normAutofit/>
          </a:bodyPr>
          <a:lstStyle>
            <a:lvl1pPr algn="l">
              <a:defRPr sz="380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3186" y="5696337"/>
            <a:ext cx="6858000" cy="792000"/>
          </a:xfrm>
          <a:prstGeom prst="rect">
            <a:avLst/>
          </a:prstGeom>
        </p:spPr>
        <p:txBody>
          <a:bodyPr lIns="0" t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-6350" y="2928750"/>
            <a:ext cx="3454400" cy="1548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7" name="Rectangle 16"/>
          <p:cNvSpPr/>
          <p:nvPr userDrawn="1"/>
        </p:nvSpPr>
        <p:spPr>
          <a:xfrm>
            <a:off x="3448051" y="2928750"/>
            <a:ext cx="1857374" cy="154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5305425" y="1390650"/>
            <a:ext cx="3838575" cy="30861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96237" y="6040897"/>
            <a:ext cx="718344" cy="484205"/>
            <a:chOff x="5295913" y="4700600"/>
            <a:chExt cx="3044832" cy="2060580"/>
          </a:xfrm>
          <a:solidFill>
            <a:schemeClr val="accent6"/>
          </a:solidFill>
        </p:grpSpPr>
        <p:sp>
          <p:nvSpPr>
            <p:cNvPr id="1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295913" y="4700600"/>
              <a:ext cx="3044832" cy="20605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Rectangle 5"/>
            <p:cNvSpPr>
              <a:spLocks noChangeArrowheads="1"/>
            </p:cNvSpPr>
            <p:nvPr userDrawn="1"/>
          </p:nvSpPr>
          <p:spPr bwMode="auto">
            <a:xfrm>
              <a:off x="5295913" y="4700600"/>
              <a:ext cx="3041657" cy="206058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Rectangle 6"/>
            <p:cNvSpPr>
              <a:spLocks noChangeArrowheads="1"/>
            </p:cNvSpPr>
            <p:nvPr userDrawn="1"/>
          </p:nvSpPr>
          <p:spPr bwMode="auto">
            <a:xfrm>
              <a:off x="5295913" y="4700600"/>
              <a:ext cx="3041657" cy="20605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7"/>
            <p:cNvSpPr>
              <a:spLocks/>
            </p:cNvSpPr>
            <p:nvPr userDrawn="1"/>
          </p:nvSpPr>
          <p:spPr bwMode="auto">
            <a:xfrm>
              <a:off x="6708791" y="4940313"/>
              <a:ext cx="223838" cy="204788"/>
            </a:xfrm>
            <a:custGeom>
              <a:avLst/>
              <a:gdLst>
                <a:gd name="T0" fmla="*/ 141 w 141"/>
                <a:gd name="T1" fmla="*/ 50 h 129"/>
                <a:gd name="T2" fmla="*/ 96 w 141"/>
                <a:gd name="T3" fmla="*/ 81 h 129"/>
                <a:gd name="T4" fmla="*/ 111 w 141"/>
                <a:gd name="T5" fmla="*/ 129 h 129"/>
                <a:gd name="T6" fmla="*/ 69 w 141"/>
                <a:gd name="T7" fmla="*/ 100 h 129"/>
                <a:gd name="T8" fmla="*/ 27 w 141"/>
                <a:gd name="T9" fmla="*/ 129 h 129"/>
                <a:gd name="T10" fmla="*/ 43 w 141"/>
                <a:gd name="T11" fmla="*/ 81 h 129"/>
                <a:gd name="T12" fmla="*/ 0 w 141"/>
                <a:gd name="T13" fmla="*/ 50 h 129"/>
                <a:gd name="T14" fmla="*/ 55 w 141"/>
                <a:gd name="T15" fmla="*/ 50 h 129"/>
                <a:gd name="T16" fmla="*/ 71 w 141"/>
                <a:gd name="T17" fmla="*/ 0 h 129"/>
                <a:gd name="T18" fmla="*/ 87 w 141"/>
                <a:gd name="T19" fmla="*/ 50 h 129"/>
                <a:gd name="T20" fmla="*/ 141 w 141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29">
                  <a:moveTo>
                    <a:pt x="141" y="50"/>
                  </a:moveTo>
                  <a:lnTo>
                    <a:pt x="96" y="81"/>
                  </a:lnTo>
                  <a:lnTo>
                    <a:pt x="111" y="129"/>
                  </a:lnTo>
                  <a:lnTo>
                    <a:pt x="69" y="100"/>
                  </a:lnTo>
                  <a:lnTo>
                    <a:pt x="27" y="129"/>
                  </a:lnTo>
                  <a:lnTo>
                    <a:pt x="43" y="81"/>
                  </a:lnTo>
                  <a:lnTo>
                    <a:pt x="0" y="50"/>
                  </a:lnTo>
                  <a:lnTo>
                    <a:pt x="55" y="50"/>
                  </a:lnTo>
                  <a:lnTo>
                    <a:pt x="71" y="0"/>
                  </a:lnTo>
                  <a:lnTo>
                    <a:pt x="87" y="50"/>
                  </a:lnTo>
                  <a:lnTo>
                    <a:pt x="141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8"/>
            <p:cNvSpPr>
              <a:spLocks/>
            </p:cNvSpPr>
            <p:nvPr userDrawn="1"/>
          </p:nvSpPr>
          <p:spPr bwMode="auto">
            <a:xfrm>
              <a:off x="6708791" y="4940313"/>
              <a:ext cx="223838" cy="204788"/>
            </a:xfrm>
            <a:custGeom>
              <a:avLst/>
              <a:gdLst>
                <a:gd name="T0" fmla="*/ 141 w 141"/>
                <a:gd name="T1" fmla="*/ 50 h 129"/>
                <a:gd name="T2" fmla="*/ 96 w 141"/>
                <a:gd name="T3" fmla="*/ 81 h 129"/>
                <a:gd name="T4" fmla="*/ 111 w 141"/>
                <a:gd name="T5" fmla="*/ 129 h 129"/>
                <a:gd name="T6" fmla="*/ 69 w 141"/>
                <a:gd name="T7" fmla="*/ 100 h 129"/>
                <a:gd name="T8" fmla="*/ 27 w 141"/>
                <a:gd name="T9" fmla="*/ 129 h 129"/>
                <a:gd name="T10" fmla="*/ 43 w 141"/>
                <a:gd name="T11" fmla="*/ 81 h 129"/>
                <a:gd name="T12" fmla="*/ 0 w 141"/>
                <a:gd name="T13" fmla="*/ 50 h 129"/>
                <a:gd name="T14" fmla="*/ 55 w 141"/>
                <a:gd name="T15" fmla="*/ 50 h 129"/>
                <a:gd name="T16" fmla="*/ 71 w 141"/>
                <a:gd name="T17" fmla="*/ 0 h 129"/>
                <a:gd name="T18" fmla="*/ 87 w 141"/>
                <a:gd name="T19" fmla="*/ 50 h 129"/>
                <a:gd name="T20" fmla="*/ 141 w 141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29">
                  <a:moveTo>
                    <a:pt x="141" y="50"/>
                  </a:moveTo>
                  <a:lnTo>
                    <a:pt x="96" y="81"/>
                  </a:lnTo>
                  <a:lnTo>
                    <a:pt x="111" y="129"/>
                  </a:lnTo>
                  <a:lnTo>
                    <a:pt x="69" y="100"/>
                  </a:lnTo>
                  <a:lnTo>
                    <a:pt x="27" y="129"/>
                  </a:lnTo>
                  <a:lnTo>
                    <a:pt x="43" y="81"/>
                  </a:lnTo>
                  <a:lnTo>
                    <a:pt x="0" y="50"/>
                  </a:lnTo>
                  <a:lnTo>
                    <a:pt x="55" y="50"/>
                  </a:lnTo>
                  <a:lnTo>
                    <a:pt x="71" y="0"/>
                  </a:lnTo>
                  <a:lnTo>
                    <a:pt x="87" y="50"/>
                  </a:lnTo>
                  <a:lnTo>
                    <a:pt x="141" y="50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9"/>
            <p:cNvSpPr>
              <a:spLocks/>
            </p:cNvSpPr>
            <p:nvPr userDrawn="1"/>
          </p:nvSpPr>
          <p:spPr bwMode="auto">
            <a:xfrm>
              <a:off x="6708791" y="6299216"/>
              <a:ext cx="223838" cy="204788"/>
            </a:xfrm>
            <a:custGeom>
              <a:avLst/>
              <a:gdLst>
                <a:gd name="T0" fmla="*/ 141 w 141"/>
                <a:gd name="T1" fmla="*/ 50 h 129"/>
                <a:gd name="T2" fmla="*/ 96 w 141"/>
                <a:gd name="T3" fmla="*/ 82 h 129"/>
                <a:gd name="T4" fmla="*/ 111 w 141"/>
                <a:gd name="T5" fmla="*/ 129 h 129"/>
                <a:gd name="T6" fmla="*/ 69 w 141"/>
                <a:gd name="T7" fmla="*/ 100 h 129"/>
                <a:gd name="T8" fmla="*/ 27 w 141"/>
                <a:gd name="T9" fmla="*/ 129 h 129"/>
                <a:gd name="T10" fmla="*/ 43 w 141"/>
                <a:gd name="T11" fmla="*/ 82 h 129"/>
                <a:gd name="T12" fmla="*/ 0 w 141"/>
                <a:gd name="T13" fmla="*/ 50 h 129"/>
                <a:gd name="T14" fmla="*/ 55 w 141"/>
                <a:gd name="T15" fmla="*/ 50 h 129"/>
                <a:gd name="T16" fmla="*/ 71 w 141"/>
                <a:gd name="T17" fmla="*/ 0 h 129"/>
                <a:gd name="T18" fmla="*/ 87 w 141"/>
                <a:gd name="T19" fmla="*/ 50 h 129"/>
                <a:gd name="T20" fmla="*/ 141 w 141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29">
                  <a:moveTo>
                    <a:pt x="141" y="50"/>
                  </a:moveTo>
                  <a:lnTo>
                    <a:pt x="96" y="82"/>
                  </a:lnTo>
                  <a:lnTo>
                    <a:pt x="111" y="129"/>
                  </a:lnTo>
                  <a:lnTo>
                    <a:pt x="69" y="100"/>
                  </a:lnTo>
                  <a:lnTo>
                    <a:pt x="27" y="129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5" y="50"/>
                  </a:lnTo>
                  <a:lnTo>
                    <a:pt x="71" y="0"/>
                  </a:lnTo>
                  <a:lnTo>
                    <a:pt x="87" y="50"/>
                  </a:lnTo>
                  <a:lnTo>
                    <a:pt x="141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0"/>
            <p:cNvSpPr>
              <a:spLocks/>
            </p:cNvSpPr>
            <p:nvPr userDrawn="1"/>
          </p:nvSpPr>
          <p:spPr bwMode="auto">
            <a:xfrm>
              <a:off x="6708791" y="6299216"/>
              <a:ext cx="223838" cy="204788"/>
            </a:xfrm>
            <a:custGeom>
              <a:avLst/>
              <a:gdLst>
                <a:gd name="T0" fmla="*/ 141 w 141"/>
                <a:gd name="T1" fmla="*/ 50 h 129"/>
                <a:gd name="T2" fmla="*/ 96 w 141"/>
                <a:gd name="T3" fmla="*/ 82 h 129"/>
                <a:gd name="T4" fmla="*/ 111 w 141"/>
                <a:gd name="T5" fmla="*/ 129 h 129"/>
                <a:gd name="T6" fmla="*/ 69 w 141"/>
                <a:gd name="T7" fmla="*/ 100 h 129"/>
                <a:gd name="T8" fmla="*/ 27 w 141"/>
                <a:gd name="T9" fmla="*/ 129 h 129"/>
                <a:gd name="T10" fmla="*/ 43 w 141"/>
                <a:gd name="T11" fmla="*/ 82 h 129"/>
                <a:gd name="T12" fmla="*/ 0 w 141"/>
                <a:gd name="T13" fmla="*/ 50 h 129"/>
                <a:gd name="T14" fmla="*/ 55 w 141"/>
                <a:gd name="T15" fmla="*/ 50 h 129"/>
                <a:gd name="T16" fmla="*/ 71 w 141"/>
                <a:gd name="T17" fmla="*/ 0 h 129"/>
                <a:gd name="T18" fmla="*/ 87 w 141"/>
                <a:gd name="T19" fmla="*/ 50 h 129"/>
                <a:gd name="T20" fmla="*/ 141 w 141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29">
                  <a:moveTo>
                    <a:pt x="141" y="50"/>
                  </a:moveTo>
                  <a:lnTo>
                    <a:pt x="96" y="82"/>
                  </a:lnTo>
                  <a:lnTo>
                    <a:pt x="111" y="129"/>
                  </a:lnTo>
                  <a:lnTo>
                    <a:pt x="69" y="100"/>
                  </a:lnTo>
                  <a:lnTo>
                    <a:pt x="27" y="129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5" y="50"/>
                  </a:lnTo>
                  <a:lnTo>
                    <a:pt x="71" y="0"/>
                  </a:lnTo>
                  <a:lnTo>
                    <a:pt x="87" y="50"/>
                  </a:lnTo>
                  <a:lnTo>
                    <a:pt x="141" y="50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1"/>
            <p:cNvSpPr>
              <a:spLocks/>
            </p:cNvSpPr>
            <p:nvPr userDrawn="1"/>
          </p:nvSpPr>
          <p:spPr bwMode="auto">
            <a:xfrm>
              <a:off x="6030927" y="5619765"/>
              <a:ext cx="220663" cy="204788"/>
            </a:xfrm>
            <a:custGeom>
              <a:avLst/>
              <a:gdLst>
                <a:gd name="T0" fmla="*/ 139 w 139"/>
                <a:gd name="T1" fmla="*/ 50 h 129"/>
                <a:gd name="T2" fmla="*/ 96 w 139"/>
                <a:gd name="T3" fmla="*/ 80 h 129"/>
                <a:gd name="T4" fmla="*/ 110 w 139"/>
                <a:gd name="T5" fmla="*/ 129 h 129"/>
                <a:gd name="T6" fmla="*/ 69 w 139"/>
                <a:gd name="T7" fmla="*/ 100 h 129"/>
                <a:gd name="T8" fmla="*/ 27 w 139"/>
                <a:gd name="T9" fmla="*/ 129 h 129"/>
                <a:gd name="T10" fmla="*/ 43 w 139"/>
                <a:gd name="T11" fmla="*/ 80 h 129"/>
                <a:gd name="T12" fmla="*/ 0 w 139"/>
                <a:gd name="T13" fmla="*/ 50 h 129"/>
                <a:gd name="T14" fmla="*/ 53 w 139"/>
                <a:gd name="T15" fmla="*/ 50 h 129"/>
                <a:gd name="T16" fmla="*/ 70 w 139"/>
                <a:gd name="T17" fmla="*/ 0 h 129"/>
                <a:gd name="T18" fmla="*/ 86 w 139"/>
                <a:gd name="T19" fmla="*/ 50 h 129"/>
                <a:gd name="T20" fmla="*/ 139 w 139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9" h="129">
                  <a:moveTo>
                    <a:pt x="139" y="50"/>
                  </a:moveTo>
                  <a:lnTo>
                    <a:pt x="96" y="80"/>
                  </a:lnTo>
                  <a:lnTo>
                    <a:pt x="110" y="129"/>
                  </a:lnTo>
                  <a:lnTo>
                    <a:pt x="69" y="100"/>
                  </a:lnTo>
                  <a:lnTo>
                    <a:pt x="27" y="129"/>
                  </a:lnTo>
                  <a:lnTo>
                    <a:pt x="43" y="80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70" y="0"/>
                  </a:lnTo>
                  <a:lnTo>
                    <a:pt x="86" y="50"/>
                  </a:lnTo>
                  <a:lnTo>
                    <a:pt x="139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2"/>
            <p:cNvSpPr>
              <a:spLocks/>
            </p:cNvSpPr>
            <p:nvPr userDrawn="1"/>
          </p:nvSpPr>
          <p:spPr bwMode="auto">
            <a:xfrm>
              <a:off x="6030927" y="5619765"/>
              <a:ext cx="220663" cy="204788"/>
            </a:xfrm>
            <a:custGeom>
              <a:avLst/>
              <a:gdLst>
                <a:gd name="T0" fmla="*/ 139 w 139"/>
                <a:gd name="T1" fmla="*/ 50 h 129"/>
                <a:gd name="T2" fmla="*/ 96 w 139"/>
                <a:gd name="T3" fmla="*/ 80 h 129"/>
                <a:gd name="T4" fmla="*/ 110 w 139"/>
                <a:gd name="T5" fmla="*/ 129 h 129"/>
                <a:gd name="T6" fmla="*/ 69 w 139"/>
                <a:gd name="T7" fmla="*/ 100 h 129"/>
                <a:gd name="T8" fmla="*/ 27 w 139"/>
                <a:gd name="T9" fmla="*/ 129 h 129"/>
                <a:gd name="T10" fmla="*/ 43 w 139"/>
                <a:gd name="T11" fmla="*/ 80 h 129"/>
                <a:gd name="T12" fmla="*/ 0 w 139"/>
                <a:gd name="T13" fmla="*/ 50 h 129"/>
                <a:gd name="T14" fmla="*/ 53 w 139"/>
                <a:gd name="T15" fmla="*/ 50 h 129"/>
                <a:gd name="T16" fmla="*/ 70 w 139"/>
                <a:gd name="T17" fmla="*/ 0 h 129"/>
                <a:gd name="T18" fmla="*/ 86 w 139"/>
                <a:gd name="T19" fmla="*/ 50 h 129"/>
                <a:gd name="T20" fmla="*/ 139 w 139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9" h="129">
                  <a:moveTo>
                    <a:pt x="139" y="50"/>
                  </a:moveTo>
                  <a:lnTo>
                    <a:pt x="96" y="80"/>
                  </a:lnTo>
                  <a:lnTo>
                    <a:pt x="110" y="129"/>
                  </a:lnTo>
                  <a:lnTo>
                    <a:pt x="69" y="100"/>
                  </a:lnTo>
                  <a:lnTo>
                    <a:pt x="27" y="129"/>
                  </a:lnTo>
                  <a:lnTo>
                    <a:pt x="43" y="80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70" y="0"/>
                  </a:lnTo>
                  <a:lnTo>
                    <a:pt x="86" y="50"/>
                  </a:lnTo>
                  <a:lnTo>
                    <a:pt x="139" y="50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13"/>
            <p:cNvSpPr>
              <a:spLocks/>
            </p:cNvSpPr>
            <p:nvPr userDrawn="1"/>
          </p:nvSpPr>
          <p:spPr bwMode="auto">
            <a:xfrm>
              <a:off x="6124590" y="5272101"/>
              <a:ext cx="223838" cy="204788"/>
            </a:xfrm>
            <a:custGeom>
              <a:avLst/>
              <a:gdLst>
                <a:gd name="T0" fmla="*/ 141 w 141"/>
                <a:gd name="T1" fmla="*/ 50 h 129"/>
                <a:gd name="T2" fmla="*/ 98 w 141"/>
                <a:gd name="T3" fmla="*/ 82 h 129"/>
                <a:gd name="T4" fmla="*/ 113 w 141"/>
                <a:gd name="T5" fmla="*/ 129 h 129"/>
                <a:gd name="T6" fmla="*/ 71 w 141"/>
                <a:gd name="T7" fmla="*/ 100 h 129"/>
                <a:gd name="T8" fmla="*/ 27 w 141"/>
                <a:gd name="T9" fmla="*/ 129 h 129"/>
                <a:gd name="T10" fmla="*/ 45 w 141"/>
                <a:gd name="T11" fmla="*/ 82 h 129"/>
                <a:gd name="T12" fmla="*/ 0 w 141"/>
                <a:gd name="T13" fmla="*/ 50 h 129"/>
                <a:gd name="T14" fmla="*/ 55 w 141"/>
                <a:gd name="T15" fmla="*/ 50 h 129"/>
                <a:gd name="T16" fmla="*/ 72 w 141"/>
                <a:gd name="T17" fmla="*/ 0 h 129"/>
                <a:gd name="T18" fmla="*/ 88 w 141"/>
                <a:gd name="T19" fmla="*/ 50 h 129"/>
                <a:gd name="T20" fmla="*/ 141 w 141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29">
                  <a:moveTo>
                    <a:pt x="141" y="50"/>
                  </a:moveTo>
                  <a:lnTo>
                    <a:pt x="98" y="82"/>
                  </a:lnTo>
                  <a:lnTo>
                    <a:pt x="113" y="129"/>
                  </a:lnTo>
                  <a:lnTo>
                    <a:pt x="71" y="100"/>
                  </a:lnTo>
                  <a:lnTo>
                    <a:pt x="27" y="129"/>
                  </a:lnTo>
                  <a:lnTo>
                    <a:pt x="45" y="82"/>
                  </a:lnTo>
                  <a:lnTo>
                    <a:pt x="0" y="50"/>
                  </a:lnTo>
                  <a:lnTo>
                    <a:pt x="55" y="50"/>
                  </a:lnTo>
                  <a:lnTo>
                    <a:pt x="72" y="0"/>
                  </a:lnTo>
                  <a:lnTo>
                    <a:pt x="88" y="50"/>
                  </a:lnTo>
                  <a:lnTo>
                    <a:pt x="141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14"/>
            <p:cNvSpPr>
              <a:spLocks/>
            </p:cNvSpPr>
            <p:nvPr userDrawn="1"/>
          </p:nvSpPr>
          <p:spPr bwMode="auto">
            <a:xfrm>
              <a:off x="6124590" y="5272101"/>
              <a:ext cx="223838" cy="204788"/>
            </a:xfrm>
            <a:custGeom>
              <a:avLst/>
              <a:gdLst>
                <a:gd name="T0" fmla="*/ 141 w 141"/>
                <a:gd name="T1" fmla="*/ 50 h 129"/>
                <a:gd name="T2" fmla="*/ 98 w 141"/>
                <a:gd name="T3" fmla="*/ 82 h 129"/>
                <a:gd name="T4" fmla="*/ 113 w 141"/>
                <a:gd name="T5" fmla="*/ 129 h 129"/>
                <a:gd name="T6" fmla="*/ 71 w 141"/>
                <a:gd name="T7" fmla="*/ 100 h 129"/>
                <a:gd name="T8" fmla="*/ 27 w 141"/>
                <a:gd name="T9" fmla="*/ 129 h 129"/>
                <a:gd name="T10" fmla="*/ 45 w 141"/>
                <a:gd name="T11" fmla="*/ 82 h 129"/>
                <a:gd name="T12" fmla="*/ 0 w 141"/>
                <a:gd name="T13" fmla="*/ 50 h 129"/>
                <a:gd name="T14" fmla="*/ 55 w 141"/>
                <a:gd name="T15" fmla="*/ 50 h 129"/>
                <a:gd name="T16" fmla="*/ 72 w 141"/>
                <a:gd name="T17" fmla="*/ 0 h 129"/>
                <a:gd name="T18" fmla="*/ 88 w 141"/>
                <a:gd name="T19" fmla="*/ 50 h 129"/>
                <a:gd name="T20" fmla="*/ 141 w 141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29">
                  <a:moveTo>
                    <a:pt x="141" y="50"/>
                  </a:moveTo>
                  <a:lnTo>
                    <a:pt x="98" y="82"/>
                  </a:lnTo>
                  <a:lnTo>
                    <a:pt x="113" y="129"/>
                  </a:lnTo>
                  <a:lnTo>
                    <a:pt x="71" y="100"/>
                  </a:lnTo>
                  <a:lnTo>
                    <a:pt x="27" y="129"/>
                  </a:lnTo>
                  <a:lnTo>
                    <a:pt x="45" y="82"/>
                  </a:lnTo>
                  <a:lnTo>
                    <a:pt x="0" y="50"/>
                  </a:lnTo>
                  <a:lnTo>
                    <a:pt x="55" y="50"/>
                  </a:lnTo>
                  <a:lnTo>
                    <a:pt x="72" y="0"/>
                  </a:lnTo>
                  <a:lnTo>
                    <a:pt x="88" y="50"/>
                  </a:lnTo>
                  <a:lnTo>
                    <a:pt x="141" y="50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5"/>
            <p:cNvSpPr>
              <a:spLocks/>
            </p:cNvSpPr>
            <p:nvPr userDrawn="1"/>
          </p:nvSpPr>
          <p:spPr bwMode="auto">
            <a:xfrm>
              <a:off x="6367478" y="5029213"/>
              <a:ext cx="220663" cy="204788"/>
            </a:xfrm>
            <a:custGeom>
              <a:avLst/>
              <a:gdLst>
                <a:gd name="T0" fmla="*/ 139 w 139"/>
                <a:gd name="T1" fmla="*/ 50 h 129"/>
                <a:gd name="T2" fmla="*/ 96 w 139"/>
                <a:gd name="T3" fmla="*/ 81 h 129"/>
                <a:gd name="T4" fmla="*/ 111 w 139"/>
                <a:gd name="T5" fmla="*/ 129 h 129"/>
                <a:gd name="T6" fmla="*/ 69 w 139"/>
                <a:gd name="T7" fmla="*/ 100 h 129"/>
                <a:gd name="T8" fmla="*/ 27 w 139"/>
                <a:gd name="T9" fmla="*/ 129 h 129"/>
                <a:gd name="T10" fmla="*/ 43 w 139"/>
                <a:gd name="T11" fmla="*/ 81 h 129"/>
                <a:gd name="T12" fmla="*/ 0 w 139"/>
                <a:gd name="T13" fmla="*/ 50 h 129"/>
                <a:gd name="T14" fmla="*/ 53 w 139"/>
                <a:gd name="T15" fmla="*/ 50 h 129"/>
                <a:gd name="T16" fmla="*/ 70 w 139"/>
                <a:gd name="T17" fmla="*/ 0 h 129"/>
                <a:gd name="T18" fmla="*/ 86 w 139"/>
                <a:gd name="T19" fmla="*/ 50 h 129"/>
                <a:gd name="T20" fmla="*/ 139 w 139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9" h="129">
                  <a:moveTo>
                    <a:pt x="139" y="50"/>
                  </a:moveTo>
                  <a:lnTo>
                    <a:pt x="96" y="81"/>
                  </a:lnTo>
                  <a:lnTo>
                    <a:pt x="111" y="129"/>
                  </a:lnTo>
                  <a:lnTo>
                    <a:pt x="69" y="100"/>
                  </a:lnTo>
                  <a:lnTo>
                    <a:pt x="27" y="129"/>
                  </a:lnTo>
                  <a:lnTo>
                    <a:pt x="43" y="81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70" y="0"/>
                  </a:lnTo>
                  <a:lnTo>
                    <a:pt x="86" y="50"/>
                  </a:lnTo>
                  <a:lnTo>
                    <a:pt x="139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6"/>
            <p:cNvSpPr>
              <a:spLocks/>
            </p:cNvSpPr>
            <p:nvPr userDrawn="1"/>
          </p:nvSpPr>
          <p:spPr bwMode="auto">
            <a:xfrm>
              <a:off x="6367478" y="5029213"/>
              <a:ext cx="220663" cy="204788"/>
            </a:xfrm>
            <a:custGeom>
              <a:avLst/>
              <a:gdLst>
                <a:gd name="T0" fmla="*/ 139 w 139"/>
                <a:gd name="T1" fmla="*/ 50 h 129"/>
                <a:gd name="T2" fmla="*/ 96 w 139"/>
                <a:gd name="T3" fmla="*/ 81 h 129"/>
                <a:gd name="T4" fmla="*/ 111 w 139"/>
                <a:gd name="T5" fmla="*/ 129 h 129"/>
                <a:gd name="T6" fmla="*/ 69 w 139"/>
                <a:gd name="T7" fmla="*/ 100 h 129"/>
                <a:gd name="T8" fmla="*/ 27 w 139"/>
                <a:gd name="T9" fmla="*/ 129 h 129"/>
                <a:gd name="T10" fmla="*/ 43 w 139"/>
                <a:gd name="T11" fmla="*/ 81 h 129"/>
                <a:gd name="T12" fmla="*/ 0 w 139"/>
                <a:gd name="T13" fmla="*/ 50 h 129"/>
                <a:gd name="T14" fmla="*/ 53 w 139"/>
                <a:gd name="T15" fmla="*/ 50 h 129"/>
                <a:gd name="T16" fmla="*/ 70 w 139"/>
                <a:gd name="T17" fmla="*/ 0 h 129"/>
                <a:gd name="T18" fmla="*/ 86 w 139"/>
                <a:gd name="T19" fmla="*/ 50 h 129"/>
                <a:gd name="T20" fmla="*/ 139 w 139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9" h="129">
                  <a:moveTo>
                    <a:pt x="139" y="50"/>
                  </a:moveTo>
                  <a:lnTo>
                    <a:pt x="96" y="81"/>
                  </a:lnTo>
                  <a:lnTo>
                    <a:pt x="111" y="129"/>
                  </a:lnTo>
                  <a:lnTo>
                    <a:pt x="69" y="100"/>
                  </a:lnTo>
                  <a:lnTo>
                    <a:pt x="27" y="129"/>
                  </a:lnTo>
                  <a:lnTo>
                    <a:pt x="43" y="81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70" y="0"/>
                  </a:lnTo>
                  <a:lnTo>
                    <a:pt x="86" y="50"/>
                  </a:lnTo>
                  <a:lnTo>
                    <a:pt x="139" y="50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17"/>
            <p:cNvSpPr>
              <a:spLocks/>
            </p:cNvSpPr>
            <p:nvPr userDrawn="1"/>
          </p:nvSpPr>
          <p:spPr bwMode="auto">
            <a:xfrm>
              <a:off x="7040580" y="5029213"/>
              <a:ext cx="223838" cy="204788"/>
            </a:xfrm>
            <a:custGeom>
              <a:avLst/>
              <a:gdLst>
                <a:gd name="T0" fmla="*/ 141 w 141"/>
                <a:gd name="T1" fmla="*/ 50 h 129"/>
                <a:gd name="T2" fmla="*/ 96 w 141"/>
                <a:gd name="T3" fmla="*/ 81 h 129"/>
                <a:gd name="T4" fmla="*/ 111 w 141"/>
                <a:gd name="T5" fmla="*/ 129 h 129"/>
                <a:gd name="T6" fmla="*/ 69 w 141"/>
                <a:gd name="T7" fmla="*/ 100 h 129"/>
                <a:gd name="T8" fmla="*/ 27 w 141"/>
                <a:gd name="T9" fmla="*/ 129 h 129"/>
                <a:gd name="T10" fmla="*/ 43 w 141"/>
                <a:gd name="T11" fmla="*/ 81 h 129"/>
                <a:gd name="T12" fmla="*/ 0 w 141"/>
                <a:gd name="T13" fmla="*/ 50 h 129"/>
                <a:gd name="T14" fmla="*/ 54 w 141"/>
                <a:gd name="T15" fmla="*/ 50 h 129"/>
                <a:gd name="T16" fmla="*/ 70 w 141"/>
                <a:gd name="T17" fmla="*/ 0 h 129"/>
                <a:gd name="T18" fmla="*/ 86 w 141"/>
                <a:gd name="T19" fmla="*/ 50 h 129"/>
                <a:gd name="T20" fmla="*/ 141 w 141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29">
                  <a:moveTo>
                    <a:pt x="141" y="50"/>
                  </a:moveTo>
                  <a:lnTo>
                    <a:pt x="96" y="81"/>
                  </a:lnTo>
                  <a:lnTo>
                    <a:pt x="111" y="129"/>
                  </a:lnTo>
                  <a:lnTo>
                    <a:pt x="69" y="100"/>
                  </a:lnTo>
                  <a:lnTo>
                    <a:pt x="27" y="129"/>
                  </a:lnTo>
                  <a:lnTo>
                    <a:pt x="43" y="81"/>
                  </a:lnTo>
                  <a:lnTo>
                    <a:pt x="0" y="50"/>
                  </a:lnTo>
                  <a:lnTo>
                    <a:pt x="54" y="50"/>
                  </a:lnTo>
                  <a:lnTo>
                    <a:pt x="70" y="0"/>
                  </a:lnTo>
                  <a:lnTo>
                    <a:pt x="86" y="50"/>
                  </a:lnTo>
                  <a:lnTo>
                    <a:pt x="141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18"/>
            <p:cNvSpPr>
              <a:spLocks/>
            </p:cNvSpPr>
            <p:nvPr userDrawn="1"/>
          </p:nvSpPr>
          <p:spPr bwMode="auto">
            <a:xfrm>
              <a:off x="7040580" y="5029213"/>
              <a:ext cx="223838" cy="204788"/>
            </a:xfrm>
            <a:custGeom>
              <a:avLst/>
              <a:gdLst>
                <a:gd name="T0" fmla="*/ 141 w 141"/>
                <a:gd name="T1" fmla="*/ 50 h 129"/>
                <a:gd name="T2" fmla="*/ 96 w 141"/>
                <a:gd name="T3" fmla="*/ 81 h 129"/>
                <a:gd name="T4" fmla="*/ 111 w 141"/>
                <a:gd name="T5" fmla="*/ 129 h 129"/>
                <a:gd name="T6" fmla="*/ 69 w 141"/>
                <a:gd name="T7" fmla="*/ 100 h 129"/>
                <a:gd name="T8" fmla="*/ 27 w 141"/>
                <a:gd name="T9" fmla="*/ 129 h 129"/>
                <a:gd name="T10" fmla="*/ 43 w 141"/>
                <a:gd name="T11" fmla="*/ 81 h 129"/>
                <a:gd name="T12" fmla="*/ 0 w 141"/>
                <a:gd name="T13" fmla="*/ 50 h 129"/>
                <a:gd name="T14" fmla="*/ 54 w 141"/>
                <a:gd name="T15" fmla="*/ 50 h 129"/>
                <a:gd name="T16" fmla="*/ 70 w 141"/>
                <a:gd name="T17" fmla="*/ 0 h 129"/>
                <a:gd name="T18" fmla="*/ 86 w 141"/>
                <a:gd name="T19" fmla="*/ 50 h 129"/>
                <a:gd name="T20" fmla="*/ 141 w 141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29">
                  <a:moveTo>
                    <a:pt x="141" y="50"/>
                  </a:moveTo>
                  <a:lnTo>
                    <a:pt x="96" y="81"/>
                  </a:lnTo>
                  <a:lnTo>
                    <a:pt x="111" y="129"/>
                  </a:lnTo>
                  <a:lnTo>
                    <a:pt x="69" y="100"/>
                  </a:lnTo>
                  <a:lnTo>
                    <a:pt x="27" y="129"/>
                  </a:lnTo>
                  <a:lnTo>
                    <a:pt x="43" y="81"/>
                  </a:lnTo>
                  <a:lnTo>
                    <a:pt x="0" y="50"/>
                  </a:lnTo>
                  <a:lnTo>
                    <a:pt x="54" y="50"/>
                  </a:lnTo>
                  <a:lnTo>
                    <a:pt x="70" y="0"/>
                  </a:lnTo>
                  <a:lnTo>
                    <a:pt x="86" y="50"/>
                  </a:lnTo>
                  <a:lnTo>
                    <a:pt x="141" y="50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19"/>
            <p:cNvSpPr>
              <a:spLocks/>
            </p:cNvSpPr>
            <p:nvPr userDrawn="1"/>
          </p:nvSpPr>
          <p:spPr bwMode="auto">
            <a:xfrm>
              <a:off x="7285055" y="5272101"/>
              <a:ext cx="223838" cy="204788"/>
            </a:xfrm>
            <a:custGeom>
              <a:avLst/>
              <a:gdLst>
                <a:gd name="T0" fmla="*/ 141 w 141"/>
                <a:gd name="T1" fmla="*/ 50 h 129"/>
                <a:gd name="T2" fmla="*/ 96 w 141"/>
                <a:gd name="T3" fmla="*/ 82 h 129"/>
                <a:gd name="T4" fmla="*/ 112 w 141"/>
                <a:gd name="T5" fmla="*/ 129 h 129"/>
                <a:gd name="T6" fmla="*/ 71 w 141"/>
                <a:gd name="T7" fmla="*/ 100 h 129"/>
                <a:gd name="T8" fmla="*/ 27 w 141"/>
                <a:gd name="T9" fmla="*/ 129 h 129"/>
                <a:gd name="T10" fmla="*/ 43 w 141"/>
                <a:gd name="T11" fmla="*/ 82 h 129"/>
                <a:gd name="T12" fmla="*/ 0 w 141"/>
                <a:gd name="T13" fmla="*/ 50 h 129"/>
                <a:gd name="T14" fmla="*/ 55 w 141"/>
                <a:gd name="T15" fmla="*/ 50 h 129"/>
                <a:gd name="T16" fmla="*/ 72 w 141"/>
                <a:gd name="T17" fmla="*/ 0 h 129"/>
                <a:gd name="T18" fmla="*/ 87 w 141"/>
                <a:gd name="T19" fmla="*/ 50 h 129"/>
                <a:gd name="T20" fmla="*/ 141 w 141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29">
                  <a:moveTo>
                    <a:pt x="141" y="50"/>
                  </a:moveTo>
                  <a:lnTo>
                    <a:pt x="96" y="82"/>
                  </a:lnTo>
                  <a:lnTo>
                    <a:pt x="112" y="129"/>
                  </a:lnTo>
                  <a:lnTo>
                    <a:pt x="71" y="100"/>
                  </a:lnTo>
                  <a:lnTo>
                    <a:pt x="27" y="129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5" y="50"/>
                  </a:lnTo>
                  <a:lnTo>
                    <a:pt x="72" y="0"/>
                  </a:lnTo>
                  <a:lnTo>
                    <a:pt x="87" y="50"/>
                  </a:lnTo>
                  <a:lnTo>
                    <a:pt x="141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20"/>
            <p:cNvSpPr>
              <a:spLocks/>
            </p:cNvSpPr>
            <p:nvPr userDrawn="1"/>
          </p:nvSpPr>
          <p:spPr bwMode="auto">
            <a:xfrm>
              <a:off x="7285055" y="5272101"/>
              <a:ext cx="223838" cy="204788"/>
            </a:xfrm>
            <a:custGeom>
              <a:avLst/>
              <a:gdLst>
                <a:gd name="T0" fmla="*/ 141 w 141"/>
                <a:gd name="T1" fmla="*/ 50 h 129"/>
                <a:gd name="T2" fmla="*/ 96 w 141"/>
                <a:gd name="T3" fmla="*/ 82 h 129"/>
                <a:gd name="T4" fmla="*/ 112 w 141"/>
                <a:gd name="T5" fmla="*/ 129 h 129"/>
                <a:gd name="T6" fmla="*/ 71 w 141"/>
                <a:gd name="T7" fmla="*/ 100 h 129"/>
                <a:gd name="T8" fmla="*/ 27 w 141"/>
                <a:gd name="T9" fmla="*/ 129 h 129"/>
                <a:gd name="T10" fmla="*/ 43 w 141"/>
                <a:gd name="T11" fmla="*/ 82 h 129"/>
                <a:gd name="T12" fmla="*/ 0 w 141"/>
                <a:gd name="T13" fmla="*/ 50 h 129"/>
                <a:gd name="T14" fmla="*/ 55 w 141"/>
                <a:gd name="T15" fmla="*/ 50 h 129"/>
                <a:gd name="T16" fmla="*/ 72 w 141"/>
                <a:gd name="T17" fmla="*/ 0 h 129"/>
                <a:gd name="T18" fmla="*/ 87 w 141"/>
                <a:gd name="T19" fmla="*/ 50 h 129"/>
                <a:gd name="T20" fmla="*/ 141 w 141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29">
                  <a:moveTo>
                    <a:pt x="141" y="50"/>
                  </a:moveTo>
                  <a:lnTo>
                    <a:pt x="96" y="82"/>
                  </a:lnTo>
                  <a:lnTo>
                    <a:pt x="112" y="129"/>
                  </a:lnTo>
                  <a:lnTo>
                    <a:pt x="71" y="100"/>
                  </a:lnTo>
                  <a:lnTo>
                    <a:pt x="27" y="129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5" y="50"/>
                  </a:lnTo>
                  <a:lnTo>
                    <a:pt x="72" y="0"/>
                  </a:lnTo>
                  <a:lnTo>
                    <a:pt x="87" y="50"/>
                  </a:lnTo>
                  <a:lnTo>
                    <a:pt x="141" y="50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21"/>
            <p:cNvSpPr>
              <a:spLocks/>
            </p:cNvSpPr>
            <p:nvPr userDrawn="1"/>
          </p:nvSpPr>
          <p:spPr bwMode="auto">
            <a:xfrm>
              <a:off x="6121415" y="5956316"/>
              <a:ext cx="225426" cy="204788"/>
            </a:xfrm>
            <a:custGeom>
              <a:avLst/>
              <a:gdLst>
                <a:gd name="T0" fmla="*/ 142 w 142"/>
                <a:gd name="T1" fmla="*/ 50 h 129"/>
                <a:gd name="T2" fmla="*/ 97 w 142"/>
                <a:gd name="T3" fmla="*/ 81 h 129"/>
                <a:gd name="T4" fmla="*/ 113 w 142"/>
                <a:gd name="T5" fmla="*/ 129 h 129"/>
                <a:gd name="T6" fmla="*/ 71 w 142"/>
                <a:gd name="T7" fmla="*/ 100 h 129"/>
                <a:gd name="T8" fmla="*/ 28 w 142"/>
                <a:gd name="T9" fmla="*/ 129 h 129"/>
                <a:gd name="T10" fmla="*/ 44 w 142"/>
                <a:gd name="T11" fmla="*/ 81 h 129"/>
                <a:gd name="T12" fmla="*/ 0 w 142"/>
                <a:gd name="T13" fmla="*/ 50 h 129"/>
                <a:gd name="T14" fmla="*/ 55 w 142"/>
                <a:gd name="T15" fmla="*/ 50 h 129"/>
                <a:gd name="T16" fmla="*/ 73 w 142"/>
                <a:gd name="T17" fmla="*/ 0 h 129"/>
                <a:gd name="T18" fmla="*/ 87 w 142"/>
                <a:gd name="T19" fmla="*/ 50 h 129"/>
                <a:gd name="T20" fmla="*/ 142 w 142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2" h="129">
                  <a:moveTo>
                    <a:pt x="142" y="50"/>
                  </a:moveTo>
                  <a:lnTo>
                    <a:pt x="97" y="81"/>
                  </a:lnTo>
                  <a:lnTo>
                    <a:pt x="113" y="129"/>
                  </a:lnTo>
                  <a:lnTo>
                    <a:pt x="71" y="100"/>
                  </a:lnTo>
                  <a:lnTo>
                    <a:pt x="28" y="129"/>
                  </a:lnTo>
                  <a:lnTo>
                    <a:pt x="44" y="81"/>
                  </a:lnTo>
                  <a:lnTo>
                    <a:pt x="0" y="50"/>
                  </a:lnTo>
                  <a:lnTo>
                    <a:pt x="55" y="50"/>
                  </a:lnTo>
                  <a:lnTo>
                    <a:pt x="73" y="0"/>
                  </a:lnTo>
                  <a:lnTo>
                    <a:pt x="87" y="50"/>
                  </a:lnTo>
                  <a:lnTo>
                    <a:pt x="142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22"/>
            <p:cNvSpPr>
              <a:spLocks/>
            </p:cNvSpPr>
            <p:nvPr userDrawn="1"/>
          </p:nvSpPr>
          <p:spPr bwMode="auto">
            <a:xfrm>
              <a:off x="6121415" y="5956316"/>
              <a:ext cx="225426" cy="204788"/>
            </a:xfrm>
            <a:custGeom>
              <a:avLst/>
              <a:gdLst>
                <a:gd name="T0" fmla="*/ 142 w 142"/>
                <a:gd name="T1" fmla="*/ 50 h 129"/>
                <a:gd name="T2" fmla="*/ 97 w 142"/>
                <a:gd name="T3" fmla="*/ 81 h 129"/>
                <a:gd name="T4" fmla="*/ 113 w 142"/>
                <a:gd name="T5" fmla="*/ 129 h 129"/>
                <a:gd name="T6" fmla="*/ 71 w 142"/>
                <a:gd name="T7" fmla="*/ 100 h 129"/>
                <a:gd name="T8" fmla="*/ 28 w 142"/>
                <a:gd name="T9" fmla="*/ 129 h 129"/>
                <a:gd name="T10" fmla="*/ 44 w 142"/>
                <a:gd name="T11" fmla="*/ 81 h 129"/>
                <a:gd name="T12" fmla="*/ 0 w 142"/>
                <a:gd name="T13" fmla="*/ 50 h 129"/>
                <a:gd name="T14" fmla="*/ 55 w 142"/>
                <a:gd name="T15" fmla="*/ 50 h 129"/>
                <a:gd name="T16" fmla="*/ 73 w 142"/>
                <a:gd name="T17" fmla="*/ 0 h 129"/>
                <a:gd name="T18" fmla="*/ 87 w 142"/>
                <a:gd name="T19" fmla="*/ 50 h 129"/>
                <a:gd name="T20" fmla="*/ 142 w 142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2" h="129">
                  <a:moveTo>
                    <a:pt x="142" y="50"/>
                  </a:moveTo>
                  <a:lnTo>
                    <a:pt x="97" y="81"/>
                  </a:lnTo>
                  <a:lnTo>
                    <a:pt x="113" y="129"/>
                  </a:lnTo>
                  <a:lnTo>
                    <a:pt x="71" y="100"/>
                  </a:lnTo>
                  <a:lnTo>
                    <a:pt x="28" y="129"/>
                  </a:lnTo>
                  <a:lnTo>
                    <a:pt x="44" y="81"/>
                  </a:lnTo>
                  <a:lnTo>
                    <a:pt x="0" y="50"/>
                  </a:lnTo>
                  <a:lnTo>
                    <a:pt x="55" y="50"/>
                  </a:lnTo>
                  <a:lnTo>
                    <a:pt x="73" y="0"/>
                  </a:lnTo>
                  <a:lnTo>
                    <a:pt x="87" y="50"/>
                  </a:lnTo>
                  <a:lnTo>
                    <a:pt x="142" y="50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23"/>
            <p:cNvSpPr>
              <a:spLocks/>
            </p:cNvSpPr>
            <p:nvPr userDrawn="1"/>
          </p:nvSpPr>
          <p:spPr bwMode="auto">
            <a:xfrm>
              <a:off x="6364303" y="6207141"/>
              <a:ext cx="222251" cy="206376"/>
            </a:xfrm>
            <a:custGeom>
              <a:avLst/>
              <a:gdLst>
                <a:gd name="T0" fmla="*/ 140 w 140"/>
                <a:gd name="T1" fmla="*/ 51 h 130"/>
                <a:gd name="T2" fmla="*/ 96 w 140"/>
                <a:gd name="T3" fmla="*/ 82 h 130"/>
                <a:gd name="T4" fmla="*/ 111 w 140"/>
                <a:gd name="T5" fmla="*/ 130 h 130"/>
                <a:gd name="T6" fmla="*/ 69 w 140"/>
                <a:gd name="T7" fmla="*/ 100 h 130"/>
                <a:gd name="T8" fmla="*/ 27 w 140"/>
                <a:gd name="T9" fmla="*/ 130 h 130"/>
                <a:gd name="T10" fmla="*/ 43 w 140"/>
                <a:gd name="T11" fmla="*/ 82 h 130"/>
                <a:gd name="T12" fmla="*/ 0 w 140"/>
                <a:gd name="T13" fmla="*/ 51 h 130"/>
                <a:gd name="T14" fmla="*/ 53 w 140"/>
                <a:gd name="T15" fmla="*/ 51 h 130"/>
                <a:gd name="T16" fmla="*/ 71 w 140"/>
                <a:gd name="T17" fmla="*/ 0 h 130"/>
                <a:gd name="T18" fmla="*/ 87 w 140"/>
                <a:gd name="T19" fmla="*/ 51 h 130"/>
                <a:gd name="T20" fmla="*/ 140 w 140"/>
                <a:gd name="T21" fmla="*/ 5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0">
                  <a:moveTo>
                    <a:pt x="140" y="51"/>
                  </a:moveTo>
                  <a:lnTo>
                    <a:pt x="96" y="82"/>
                  </a:lnTo>
                  <a:lnTo>
                    <a:pt x="111" y="130"/>
                  </a:lnTo>
                  <a:lnTo>
                    <a:pt x="69" y="100"/>
                  </a:lnTo>
                  <a:lnTo>
                    <a:pt x="27" y="130"/>
                  </a:lnTo>
                  <a:lnTo>
                    <a:pt x="43" y="82"/>
                  </a:lnTo>
                  <a:lnTo>
                    <a:pt x="0" y="51"/>
                  </a:lnTo>
                  <a:lnTo>
                    <a:pt x="53" y="51"/>
                  </a:lnTo>
                  <a:lnTo>
                    <a:pt x="71" y="0"/>
                  </a:lnTo>
                  <a:lnTo>
                    <a:pt x="87" y="51"/>
                  </a:lnTo>
                  <a:lnTo>
                    <a:pt x="140" y="5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24"/>
            <p:cNvSpPr>
              <a:spLocks/>
            </p:cNvSpPr>
            <p:nvPr userDrawn="1"/>
          </p:nvSpPr>
          <p:spPr bwMode="auto">
            <a:xfrm>
              <a:off x="6364303" y="6207141"/>
              <a:ext cx="222251" cy="206376"/>
            </a:xfrm>
            <a:custGeom>
              <a:avLst/>
              <a:gdLst>
                <a:gd name="T0" fmla="*/ 140 w 140"/>
                <a:gd name="T1" fmla="*/ 51 h 130"/>
                <a:gd name="T2" fmla="*/ 96 w 140"/>
                <a:gd name="T3" fmla="*/ 82 h 130"/>
                <a:gd name="T4" fmla="*/ 111 w 140"/>
                <a:gd name="T5" fmla="*/ 130 h 130"/>
                <a:gd name="T6" fmla="*/ 69 w 140"/>
                <a:gd name="T7" fmla="*/ 100 h 130"/>
                <a:gd name="T8" fmla="*/ 27 w 140"/>
                <a:gd name="T9" fmla="*/ 130 h 130"/>
                <a:gd name="T10" fmla="*/ 43 w 140"/>
                <a:gd name="T11" fmla="*/ 82 h 130"/>
                <a:gd name="T12" fmla="*/ 0 w 140"/>
                <a:gd name="T13" fmla="*/ 51 h 130"/>
                <a:gd name="T14" fmla="*/ 53 w 140"/>
                <a:gd name="T15" fmla="*/ 51 h 130"/>
                <a:gd name="T16" fmla="*/ 71 w 140"/>
                <a:gd name="T17" fmla="*/ 0 h 130"/>
                <a:gd name="T18" fmla="*/ 87 w 140"/>
                <a:gd name="T19" fmla="*/ 51 h 130"/>
                <a:gd name="T20" fmla="*/ 140 w 140"/>
                <a:gd name="T21" fmla="*/ 5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0">
                  <a:moveTo>
                    <a:pt x="140" y="51"/>
                  </a:moveTo>
                  <a:lnTo>
                    <a:pt x="96" y="82"/>
                  </a:lnTo>
                  <a:lnTo>
                    <a:pt x="111" y="130"/>
                  </a:lnTo>
                  <a:lnTo>
                    <a:pt x="69" y="100"/>
                  </a:lnTo>
                  <a:lnTo>
                    <a:pt x="27" y="130"/>
                  </a:lnTo>
                  <a:lnTo>
                    <a:pt x="43" y="82"/>
                  </a:lnTo>
                  <a:lnTo>
                    <a:pt x="0" y="51"/>
                  </a:lnTo>
                  <a:lnTo>
                    <a:pt x="53" y="51"/>
                  </a:lnTo>
                  <a:lnTo>
                    <a:pt x="71" y="0"/>
                  </a:lnTo>
                  <a:lnTo>
                    <a:pt x="87" y="51"/>
                  </a:lnTo>
                  <a:lnTo>
                    <a:pt x="140" y="51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25"/>
            <p:cNvSpPr>
              <a:spLocks/>
            </p:cNvSpPr>
            <p:nvPr userDrawn="1"/>
          </p:nvSpPr>
          <p:spPr bwMode="auto">
            <a:xfrm>
              <a:off x="7045342" y="6207141"/>
              <a:ext cx="223838" cy="206376"/>
            </a:xfrm>
            <a:custGeom>
              <a:avLst/>
              <a:gdLst>
                <a:gd name="T0" fmla="*/ 141 w 141"/>
                <a:gd name="T1" fmla="*/ 51 h 130"/>
                <a:gd name="T2" fmla="*/ 96 w 141"/>
                <a:gd name="T3" fmla="*/ 82 h 130"/>
                <a:gd name="T4" fmla="*/ 111 w 141"/>
                <a:gd name="T5" fmla="*/ 130 h 130"/>
                <a:gd name="T6" fmla="*/ 71 w 141"/>
                <a:gd name="T7" fmla="*/ 100 h 130"/>
                <a:gd name="T8" fmla="*/ 27 w 141"/>
                <a:gd name="T9" fmla="*/ 130 h 130"/>
                <a:gd name="T10" fmla="*/ 43 w 141"/>
                <a:gd name="T11" fmla="*/ 82 h 130"/>
                <a:gd name="T12" fmla="*/ 0 w 141"/>
                <a:gd name="T13" fmla="*/ 51 h 130"/>
                <a:gd name="T14" fmla="*/ 55 w 141"/>
                <a:gd name="T15" fmla="*/ 51 h 130"/>
                <a:gd name="T16" fmla="*/ 72 w 141"/>
                <a:gd name="T17" fmla="*/ 0 h 130"/>
                <a:gd name="T18" fmla="*/ 87 w 141"/>
                <a:gd name="T19" fmla="*/ 51 h 130"/>
                <a:gd name="T20" fmla="*/ 141 w 141"/>
                <a:gd name="T21" fmla="*/ 5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30">
                  <a:moveTo>
                    <a:pt x="141" y="51"/>
                  </a:moveTo>
                  <a:lnTo>
                    <a:pt x="96" y="82"/>
                  </a:lnTo>
                  <a:lnTo>
                    <a:pt x="111" y="130"/>
                  </a:lnTo>
                  <a:lnTo>
                    <a:pt x="71" y="100"/>
                  </a:lnTo>
                  <a:lnTo>
                    <a:pt x="27" y="130"/>
                  </a:lnTo>
                  <a:lnTo>
                    <a:pt x="43" y="82"/>
                  </a:lnTo>
                  <a:lnTo>
                    <a:pt x="0" y="51"/>
                  </a:lnTo>
                  <a:lnTo>
                    <a:pt x="55" y="51"/>
                  </a:lnTo>
                  <a:lnTo>
                    <a:pt x="72" y="0"/>
                  </a:lnTo>
                  <a:lnTo>
                    <a:pt x="87" y="51"/>
                  </a:lnTo>
                  <a:lnTo>
                    <a:pt x="141" y="5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26"/>
            <p:cNvSpPr>
              <a:spLocks/>
            </p:cNvSpPr>
            <p:nvPr userDrawn="1"/>
          </p:nvSpPr>
          <p:spPr bwMode="auto">
            <a:xfrm>
              <a:off x="7045342" y="6207141"/>
              <a:ext cx="223838" cy="206376"/>
            </a:xfrm>
            <a:custGeom>
              <a:avLst/>
              <a:gdLst>
                <a:gd name="T0" fmla="*/ 141 w 141"/>
                <a:gd name="T1" fmla="*/ 51 h 130"/>
                <a:gd name="T2" fmla="*/ 96 w 141"/>
                <a:gd name="T3" fmla="*/ 82 h 130"/>
                <a:gd name="T4" fmla="*/ 111 w 141"/>
                <a:gd name="T5" fmla="*/ 130 h 130"/>
                <a:gd name="T6" fmla="*/ 71 w 141"/>
                <a:gd name="T7" fmla="*/ 100 h 130"/>
                <a:gd name="T8" fmla="*/ 27 w 141"/>
                <a:gd name="T9" fmla="*/ 130 h 130"/>
                <a:gd name="T10" fmla="*/ 43 w 141"/>
                <a:gd name="T11" fmla="*/ 82 h 130"/>
                <a:gd name="T12" fmla="*/ 0 w 141"/>
                <a:gd name="T13" fmla="*/ 51 h 130"/>
                <a:gd name="T14" fmla="*/ 55 w 141"/>
                <a:gd name="T15" fmla="*/ 51 h 130"/>
                <a:gd name="T16" fmla="*/ 72 w 141"/>
                <a:gd name="T17" fmla="*/ 0 h 130"/>
                <a:gd name="T18" fmla="*/ 87 w 141"/>
                <a:gd name="T19" fmla="*/ 51 h 130"/>
                <a:gd name="T20" fmla="*/ 141 w 141"/>
                <a:gd name="T21" fmla="*/ 5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30">
                  <a:moveTo>
                    <a:pt x="141" y="51"/>
                  </a:moveTo>
                  <a:lnTo>
                    <a:pt x="96" y="82"/>
                  </a:lnTo>
                  <a:lnTo>
                    <a:pt x="111" y="130"/>
                  </a:lnTo>
                  <a:lnTo>
                    <a:pt x="71" y="100"/>
                  </a:lnTo>
                  <a:lnTo>
                    <a:pt x="27" y="130"/>
                  </a:lnTo>
                  <a:lnTo>
                    <a:pt x="43" y="82"/>
                  </a:lnTo>
                  <a:lnTo>
                    <a:pt x="0" y="51"/>
                  </a:lnTo>
                  <a:lnTo>
                    <a:pt x="55" y="51"/>
                  </a:lnTo>
                  <a:lnTo>
                    <a:pt x="72" y="0"/>
                  </a:lnTo>
                  <a:lnTo>
                    <a:pt x="87" y="51"/>
                  </a:lnTo>
                  <a:lnTo>
                    <a:pt x="141" y="51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27"/>
            <p:cNvSpPr>
              <a:spLocks/>
            </p:cNvSpPr>
            <p:nvPr userDrawn="1"/>
          </p:nvSpPr>
          <p:spPr bwMode="auto">
            <a:xfrm>
              <a:off x="7288230" y="5956316"/>
              <a:ext cx="223838" cy="204788"/>
            </a:xfrm>
            <a:custGeom>
              <a:avLst/>
              <a:gdLst>
                <a:gd name="T0" fmla="*/ 141 w 141"/>
                <a:gd name="T1" fmla="*/ 50 h 129"/>
                <a:gd name="T2" fmla="*/ 98 w 141"/>
                <a:gd name="T3" fmla="*/ 81 h 129"/>
                <a:gd name="T4" fmla="*/ 112 w 141"/>
                <a:gd name="T5" fmla="*/ 129 h 129"/>
                <a:gd name="T6" fmla="*/ 70 w 141"/>
                <a:gd name="T7" fmla="*/ 100 h 129"/>
                <a:gd name="T8" fmla="*/ 27 w 141"/>
                <a:gd name="T9" fmla="*/ 129 h 129"/>
                <a:gd name="T10" fmla="*/ 45 w 141"/>
                <a:gd name="T11" fmla="*/ 81 h 129"/>
                <a:gd name="T12" fmla="*/ 0 w 141"/>
                <a:gd name="T13" fmla="*/ 50 h 129"/>
                <a:gd name="T14" fmla="*/ 54 w 141"/>
                <a:gd name="T15" fmla="*/ 50 h 129"/>
                <a:gd name="T16" fmla="*/ 72 w 141"/>
                <a:gd name="T17" fmla="*/ 0 h 129"/>
                <a:gd name="T18" fmla="*/ 88 w 141"/>
                <a:gd name="T19" fmla="*/ 50 h 129"/>
                <a:gd name="T20" fmla="*/ 141 w 141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29">
                  <a:moveTo>
                    <a:pt x="141" y="50"/>
                  </a:moveTo>
                  <a:lnTo>
                    <a:pt x="98" y="81"/>
                  </a:lnTo>
                  <a:lnTo>
                    <a:pt x="112" y="129"/>
                  </a:lnTo>
                  <a:lnTo>
                    <a:pt x="70" y="100"/>
                  </a:lnTo>
                  <a:lnTo>
                    <a:pt x="27" y="129"/>
                  </a:lnTo>
                  <a:lnTo>
                    <a:pt x="45" y="81"/>
                  </a:lnTo>
                  <a:lnTo>
                    <a:pt x="0" y="50"/>
                  </a:lnTo>
                  <a:lnTo>
                    <a:pt x="54" y="50"/>
                  </a:lnTo>
                  <a:lnTo>
                    <a:pt x="72" y="0"/>
                  </a:lnTo>
                  <a:lnTo>
                    <a:pt x="88" y="50"/>
                  </a:lnTo>
                  <a:lnTo>
                    <a:pt x="141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28"/>
            <p:cNvSpPr>
              <a:spLocks/>
            </p:cNvSpPr>
            <p:nvPr userDrawn="1"/>
          </p:nvSpPr>
          <p:spPr bwMode="auto">
            <a:xfrm>
              <a:off x="7288230" y="5956316"/>
              <a:ext cx="223838" cy="204788"/>
            </a:xfrm>
            <a:custGeom>
              <a:avLst/>
              <a:gdLst>
                <a:gd name="T0" fmla="*/ 141 w 141"/>
                <a:gd name="T1" fmla="*/ 50 h 129"/>
                <a:gd name="T2" fmla="*/ 98 w 141"/>
                <a:gd name="T3" fmla="*/ 81 h 129"/>
                <a:gd name="T4" fmla="*/ 112 w 141"/>
                <a:gd name="T5" fmla="*/ 129 h 129"/>
                <a:gd name="T6" fmla="*/ 70 w 141"/>
                <a:gd name="T7" fmla="*/ 100 h 129"/>
                <a:gd name="T8" fmla="*/ 27 w 141"/>
                <a:gd name="T9" fmla="*/ 129 h 129"/>
                <a:gd name="T10" fmla="*/ 45 w 141"/>
                <a:gd name="T11" fmla="*/ 81 h 129"/>
                <a:gd name="T12" fmla="*/ 0 w 141"/>
                <a:gd name="T13" fmla="*/ 50 h 129"/>
                <a:gd name="T14" fmla="*/ 54 w 141"/>
                <a:gd name="T15" fmla="*/ 50 h 129"/>
                <a:gd name="T16" fmla="*/ 72 w 141"/>
                <a:gd name="T17" fmla="*/ 0 h 129"/>
                <a:gd name="T18" fmla="*/ 88 w 141"/>
                <a:gd name="T19" fmla="*/ 50 h 129"/>
                <a:gd name="T20" fmla="*/ 141 w 141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29">
                  <a:moveTo>
                    <a:pt x="141" y="50"/>
                  </a:moveTo>
                  <a:lnTo>
                    <a:pt x="98" y="81"/>
                  </a:lnTo>
                  <a:lnTo>
                    <a:pt x="112" y="129"/>
                  </a:lnTo>
                  <a:lnTo>
                    <a:pt x="70" y="100"/>
                  </a:lnTo>
                  <a:lnTo>
                    <a:pt x="27" y="129"/>
                  </a:lnTo>
                  <a:lnTo>
                    <a:pt x="45" y="81"/>
                  </a:lnTo>
                  <a:lnTo>
                    <a:pt x="0" y="50"/>
                  </a:lnTo>
                  <a:lnTo>
                    <a:pt x="54" y="50"/>
                  </a:lnTo>
                  <a:lnTo>
                    <a:pt x="72" y="0"/>
                  </a:lnTo>
                  <a:lnTo>
                    <a:pt x="88" y="50"/>
                  </a:lnTo>
                  <a:lnTo>
                    <a:pt x="141" y="50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29"/>
            <p:cNvSpPr>
              <a:spLocks/>
            </p:cNvSpPr>
            <p:nvPr userDrawn="1"/>
          </p:nvSpPr>
          <p:spPr bwMode="auto">
            <a:xfrm>
              <a:off x="7378718" y="5619765"/>
              <a:ext cx="225426" cy="204788"/>
            </a:xfrm>
            <a:custGeom>
              <a:avLst/>
              <a:gdLst>
                <a:gd name="T0" fmla="*/ 142 w 142"/>
                <a:gd name="T1" fmla="*/ 50 h 129"/>
                <a:gd name="T2" fmla="*/ 97 w 142"/>
                <a:gd name="T3" fmla="*/ 80 h 129"/>
                <a:gd name="T4" fmla="*/ 111 w 142"/>
                <a:gd name="T5" fmla="*/ 129 h 129"/>
                <a:gd name="T6" fmla="*/ 71 w 142"/>
                <a:gd name="T7" fmla="*/ 100 h 129"/>
                <a:gd name="T8" fmla="*/ 28 w 142"/>
                <a:gd name="T9" fmla="*/ 129 h 129"/>
                <a:gd name="T10" fmla="*/ 44 w 142"/>
                <a:gd name="T11" fmla="*/ 80 h 129"/>
                <a:gd name="T12" fmla="*/ 0 w 142"/>
                <a:gd name="T13" fmla="*/ 50 h 129"/>
                <a:gd name="T14" fmla="*/ 55 w 142"/>
                <a:gd name="T15" fmla="*/ 50 h 129"/>
                <a:gd name="T16" fmla="*/ 71 w 142"/>
                <a:gd name="T17" fmla="*/ 0 h 129"/>
                <a:gd name="T18" fmla="*/ 87 w 142"/>
                <a:gd name="T19" fmla="*/ 50 h 129"/>
                <a:gd name="T20" fmla="*/ 142 w 142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2" h="129">
                  <a:moveTo>
                    <a:pt x="142" y="50"/>
                  </a:moveTo>
                  <a:lnTo>
                    <a:pt x="97" y="80"/>
                  </a:lnTo>
                  <a:lnTo>
                    <a:pt x="111" y="129"/>
                  </a:lnTo>
                  <a:lnTo>
                    <a:pt x="71" y="100"/>
                  </a:lnTo>
                  <a:lnTo>
                    <a:pt x="28" y="129"/>
                  </a:lnTo>
                  <a:lnTo>
                    <a:pt x="44" y="80"/>
                  </a:lnTo>
                  <a:lnTo>
                    <a:pt x="0" y="50"/>
                  </a:lnTo>
                  <a:lnTo>
                    <a:pt x="55" y="50"/>
                  </a:lnTo>
                  <a:lnTo>
                    <a:pt x="71" y="0"/>
                  </a:lnTo>
                  <a:lnTo>
                    <a:pt x="87" y="50"/>
                  </a:lnTo>
                  <a:lnTo>
                    <a:pt x="142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30"/>
            <p:cNvSpPr>
              <a:spLocks/>
            </p:cNvSpPr>
            <p:nvPr userDrawn="1"/>
          </p:nvSpPr>
          <p:spPr bwMode="auto">
            <a:xfrm>
              <a:off x="7378718" y="5619765"/>
              <a:ext cx="225426" cy="204788"/>
            </a:xfrm>
            <a:custGeom>
              <a:avLst/>
              <a:gdLst>
                <a:gd name="T0" fmla="*/ 142 w 142"/>
                <a:gd name="T1" fmla="*/ 50 h 129"/>
                <a:gd name="T2" fmla="*/ 97 w 142"/>
                <a:gd name="T3" fmla="*/ 80 h 129"/>
                <a:gd name="T4" fmla="*/ 111 w 142"/>
                <a:gd name="T5" fmla="*/ 129 h 129"/>
                <a:gd name="T6" fmla="*/ 71 w 142"/>
                <a:gd name="T7" fmla="*/ 100 h 129"/>
                <a:gd name="T8" fmla="*/ 28 w 142"/>
                <a:gd name="T9" fmla="*/ 129 h 129"/>
                <a:gd name="T10" fmla="*/ 44 w 142"/>
                <a:gd name="T11" fmla="*/ 80 h 129"/>
                <a:gd name="T12" fmla="*/ 0 w 142"/>
                <a:gd name="T13" fmla="*/ 50 h 129"/>
                <a:gd name="T14" fmla="*/ 55 w 142"/>
                <a:gd name="T15" fmla="*/ 50 h 129"/>
                <a:gd name="T16" fmla="*/ 71 w 142"/>
                <a:gd name="T17" fmla="*/ 0 h 129"/>
                <a:gd name="T18" fmla="*/ 87 w 142"/>
                <a:gd name="T19" fmla="*/ 50 h 129"/>
                <a:gd name="T20" fmla="*/ 142 w 142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2" h="129">
                  <a:moveTo>
                    <a:pt x="142" y="50"/>
                  </a:moveTo>
                  <a:lnTo>
                    <a:pt x="97" y="80"/>
                  </a:lnTo>
                  <a:lnTo>
                    <a:pt x="111" y="129"/>
                  </a:lnTo>
                  <a:lnTo>
                    <a:pt x="71" y="100"/>
                  </a:lnTo>
                  <a:lnTo>
                    <a:pt x="28" y="129"/>
                  </a:lnTo>
                  <a:lnTo>
                    <a:pt x="44" y="80"/>
                  </a:lnTo>
                  <a:lnTo>
                    <a:pt x="0" y="50"/>
                  </a:lnTo>
                  <a:lnTo>
                    <a:pt x="55" y="50"/>
                  </a:lnTo>
                  <a:lnTo>
                    <a:pt x="71" y="0"/>
                  </a:lnTo>
                  <a:lnTo>
                    <a:pt x="87" y="50"/>
                  </a:lnTo>
                  <a:lnTo>
                    <a:pt x="142" y="50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" name="Rectangle 3"/>
          <p:cNvSpPr/>
          <p:nvPr userDrawn="1"/>
        </p:nvSpPr>
        <p:spPr>
          <a:xfrm>
            <a:off x="362553" y="6442462"/>
            <a:ext cx="687387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0" i="0" u="none" strike="noStrike" kern="1200" baseline="0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European Union Agency for Network and Information Security</a:t>
            </a:r>
            <a:endParaRPr lang="en-GB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9" name="Picture 4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319233"/>
            <a:ext cx="879853" cy="80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28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 |  Speaker Name ( To edit click Insert/ Header &amp; footer)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663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15"/>
          <a:stretch/>
        </p:blipFill>
        <p:spPr>
          <a:xfrm>
            <a:off x="0" y="1187450"/>
            <a:ext cx="9144000" cy="567055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441325" y="1638300"/>
            <a:ext cx="8262938" cy="3453989"/>
          </a:xfrm>
          <a:prstGeom prst="rect">
            <a:avLst/>
          </a:prstGeom>
          <a:solidFill>
            <a:srgbClr val="DCDD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 |  Speaker Name ( To edit click Insert/ Header &amp; footer)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32300" y="5262117"/>
            <a:ext cx="8271963" cy="86563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337810" y="1263308"/>
            <a:ext cx="1232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800" dirty="0" smtClean="0">
                <a:solidFill>
                  <a:schemeClr val="accent2"/>
                </a:solidFill>
              </a:rPr>
              <a:t>“</a:t>
            </a:r>
            <a:endParaRPr lang="en-GB" sz="13800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889940" y="4050054"/>
            <a:ext cx="1232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800" dirty="0" smtClean="0">
                <a:solidFill>
                  <a:schemeClr val="accent2"/>
                </a:solidFill>
              </a:rPr>
              <a:t>”</a:t>
            </a:r>
            <a:endParaRPr lang="en-GB" sz="13800" dirty="0">
              <a:solidFill>
                <a:schemeClr val="accent2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432300" y="1658257"/>
            <a:ext cx="8271963" cy="3434032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ctr">
              <a:defRPr sz="3200" b="1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6633870" y="6356351"/>
            <a:ext cx="20574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32123A-B6C2-4F3D-B52B-6642A14B874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580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15"/>
          <a:stretch/>
        </p:blipFill>
        <p:spPr>
          <a:xfrm>
            <a:off x="0" y="1187450"/>
            <a:ext cx="9144000" cy="567055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436813" y="1633311"/>
            <a:ext cx="3936992" cy="3453989"/>
          </a:xfrm>
          <a:prstGeom prst="rect">
            <a:avLst/>
          </a:prstGeom>
          <a:solidFill>
            <a:srgbClr val="DCDD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 |  Speaker Name ( To edit click Insert/ Header &amp; footer)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32301" y="5262117"/>
            <a:ext cx="3941292" cy="86563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337810" y="1339590"/>
            <a:ext cx="123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 smtClean="0">
                <a:solidFill>
                  <a:schemeClr val="accent2"/>
                </a:solidFill>
              </a:rPr>
              <a:t>“</a:t>
            </a:r>
            <a:endParaRPr lang="en-GB" sz="9600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745222" y="4333369"/>
            <a:ext cx="123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 smtClean="0">
                <a:solidFill>
                  <a:schemeClr val="accent2"/>
                </a:solidFill>
              </a:rPr>
              <a:t>”</a:t>
            </a:r>
            <a:endParaRPr lang="en-GB" sz="9600" dirty="0">
              <a:solidFill>
                <a:schemeClr val="accent2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434663" y="1643289"/>
            <a:ext cx="3941292" cy="3434032"/>
          </a:xfrm>
          <a:prstGeom prst="rect">
            <a:avLst/>
          </a:prstGeom>
          <a:noFill/>
        </p:spPr>
        <p:txBody>
          <a:bodyPr lIns="216000" rIns="216000" anchor="ctr">
            <a:normAutofit/>
          </a:bodyPr>
          <a:lstStyle>
            <a:lvl1pPr algn="ctr">
              <a:defRPr sz="2400" b="1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4765121" y="1633311"/>
            <a:ext cx="3936992" cy="3453989"/>
          </a:xfrm>
          <a:prstGeom prst="rect">
            <a:avLst/>
          </a:prstGeom>
          <a:solidFill>
            <a:srgbClr val="DCDD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18" name="Content Placeholder 3"/>
          <p:cNvSpPr>
            <a:spLocks noGrp="1"/>
          </p:cNvSpPr>
          <p:nvPr>
            <p:ph sz="half" idx="14"/>
          </p:nvPr>
        </p:nvSpPr>
        <p:spPr>
          <a:xfrm>
            <a:off x="4760609" y="5252139"/>
            <a:ext cx="3941292" cy="86563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4666118" y="1339590"/>
            <a:ext cx="123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 smtClean="0">
                <a:solidFill>
                  <a:schemeClr val="accent2"/>
                </a:solidFill>
              </a:rPr>
              <a:t>“</a:t>
            </a:r>
            <a:endParaRPr lang="en-GB" sz="9600" dirty="0">
              <a:solidFill>
                <a:schemeClr val="accent2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8073530" y="4333369"/>
            <a:ext cx="123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 smtClean="0">
                <a:solidFill>
                  <a:schemeClr val="accent2"/>
                </a:solidFill>
              </a:rPr>
              <a:t>”</a:t>
            </a:r>
            <a:endParaRPr lang="en-GB" sz="9600" dirty="0">
              <a:solidFill>
                <a:schemeClr val="accent2"/>
              </a:solidFill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5"/>
          </p:nvPr>
        </p:nvSpPr>
        <p:spPr>
          <a:xfrm>
            <a:off x="4762971" y="1643289"/>
            <a:ext cx="3941292" cy="3434032"/>
          </a:xfrm>
          <a:prstGeom prst="rect">
            <a:avLst/>
          </a:prstGeom>
          <a:noFill/>
        </p:spPr>
        <p:txBody>
          <a:bodyPr lIns="216000" rIns="216000" anchor="ctr">
            <a:normAutofit/>
          </a:bodyPr>
          <a:lstStyle>
            <a:lvl1pPr algn="ctr">
              <a:defRPr sz="2400" b="1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6633870" y="6356351"/>
            <a:ext cx="20574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32123A-B6C2-4F3D-B52B-6642A14B874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368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5305425" y="1385849"/>
            <a:ext cx="3838575" cy="3168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-1" y="1385849"/>
            <a:ext cx="5305426" cy="316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3186" y="1934474"/>
            <a:ext cx="4557914" cy="1190625"/>
          </a:xfrm>
        </p:spPr>
        <p:txBody>
          <a:bodyPr lIns="0"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3186" y="3150500"/>
            <a:ext cx="4557914" cy="432594"/>
          </a:xfrm>
          <a:prstGeom prst="rect">
            <a:avLst/>
          </a:prstGeom>
        </p:spPr>
        <p:txBody>
          <a:bodyPr lIns="0" anchor="b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319233"/>
            <a:ext cx="879853" cy="804998"/>
          </a:xfrm>
          <a:prstGeom prst="rect">
            <a:avLst/>
          </a:prstGeom>
        </p:spPr>
      </p:pic>
      <p:grpSp>
        <p:nvGrpSpPr>
          <p:cNvPr id="38" name="Group 37"/>
          <p:cNvGrpSpPr/>
          <p:nvPr userDrawn="1"/>
        </p:nvGrpSpPr>
        <p:grpSpPr>
          <a:xfrm>
            <a:off x="7996237" y="6040897"/>
            <a:ext cx="718344" cy="484205"/>
            <a:chOff x="5295913" y="4700600"/>
            <a:chExt cx="3044832" cy="2060580"/>
          </a:xfrm>
          <a:solidFill>
            <a:schemeClr val="accent6"/>
          </a:solidFill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295913" y="4700600"/>
              <a:ext cx="3044832" cy="20605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5"/>
            <p:cNvSpPr>
              <a:spLocks noChangeArrowheads="1"/>
            </p:cNvSpPr>
            <p:nvPr userDrawn="1"/>
          </p:nvSpPr>
          <p:spPr bwMode="auto">
            <a:xfrm>
              <a:off x="5295913" y="4700600"/>
              <a:ext cx="3041657" cy="206058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6"/>
            <p:cNvSpPr>
              <a:spLocks noChangeArrowheads="1"/>
            </p:cNvSpPr>
            <p:nvPr userDrawn="1"/>
          </p:nvSpPr>
          <p:spPr bwMode="auto">
            <a:xfrm>
              <a:off x="5295913" y="4700600"/>
              <a:ext cx="3041657" cy="20605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7"/>
            <p:cNvSpPr>
              <a:spLocks/>
            </p:cNvSpPr>
            <p:nvPr userDrawn="1"/>
          </p:nvSpPr>
          <p:spPr bwMode="auto">
            <a:xfrm>
              <a:off x="6708791" y="4940313"/>
              <a:ext cx="223838" cy="204788"/>
            </a:xfrm>
            <a:custGeom>
              <a:avLst/>
              <a:gdLst>
                <a:gd name="T0" fmla="*/ 141 w 141"/>
                <a:gd name="T1" fmla="*/ 50 h 129"/>
                <a:gd name="T2" fmla="*/ 96 w 141"/>
                <a:gd name="T3" fmla="*/ 81 h 129"/>
                <a:gd name="T4" fmla="*/ 111 w 141"/>
                <a:gd name="T5" fmla="*/ 129 h 129"/>
                <a:gd name="T6" fmla="*/ 69 w 141"/>
                <a:gd name="T7" fmla="*/ 100 h 129"/>
                <a:gd name="T8" fmla="*/ 27 w 141"/>
                <a:gd name="T9" fmla="*/ 129 h 129"/>
                <a:gd name="T10" fmla="*/ 43 w 141"/>
                <a:gd name="T11" fmla="*/ 81 h 129"/>
                <a:gd name="T12" fmla="*/ 0 w 141"/>
                <a:gd name="T13" fmla="*/ 50 h 129"/>
                <a:gd name="T14" fmla="*/ 55 w 141"/>
                <a:gd name="T15" fmla="*/ 50 h 129"/>
                <a:gd name="T16" fmla="*/ 71 w 141"/>
                <a:gd name="T17" fmla="*/ 0 h 129"/>
                <a:gd name="T18" fmla="*/ 87 w 141"/>
                <a:gd name="T19" fmla="*/ 50 h 129"/>
                <a:gd name="T20" fmla="*/ 141 w 141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29">
                  <a:moveTo>
                    <a:pt x="141" y="50"/>
                  </a:moveTo>
                  <a:lnTo>
                    <a:pt x="96" y="81"/>
                  </a:lnTo>
                  <a:lnTo>
                    <a:pt x="111" y="129"/>
                  </a:lnTo>
                  <a:lnTo>
                    <a:pt x="69" y="100"/>
                  </a:lnTo>
                  <a:lnTo>
                    <a:pt x="27" y="129"/>
                  </a:lnTo>
                  <a:lnTo>
                    <a:pt x="43" y="81"/>
                  </a:lnTo>
                  <a:lnTo>
                    <a:pt x="0" y="50"/>
                  </a:lnTo>
                  <a:lnTo>
                    <a:pt x="55" y="50"/>
                  </a:lnTo>
                  <a:lnTo>
                    <a:pt x="71" y="0"/>
                  </a:lnTo>
                  <a:lnTo>
                    <a:pt x="87" y="50"/>
                  </a:lnTo>
                  <a:lnTo>
                    <a:pt x="141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8"/>
            <p:cNvSpPr>
              <a:spLocks/>
            </p:cNvSpPr>
            <p:nvPr userDrawn="1"/>
          </p:nvSpPr>
          <p:spPr bwMode="auto">
            <a:xfrm>
              <a:off x="6708791" y="4940313"/>
              <a:ext cx="223838" cy="204788"/>
            </a:xfrm>
            <a:custGeom>
              <a:avLst/>
              <a:gdLst>
                <a:gd name="T0" fmla="*/ 141 w 141"/>
                <a:gd name="T1" fmla="*/ 50 h 129"/>
                <a:gd name="T2" fmla="*/ 96 w 141"/>
                <a:gd name="T3" fmla="*/ 81 h 129"/>
                <a:gd name="T4" fmla="*/ 111 w 141"/>
                <a:gd name="T5" fmla="*/ 129 h 129"/>
                <a:gd name="T6" fmla="*/ 69 w 141"/>
                <a:gd name="T7" fmla="*/ 100 h 129"/>
                <a:gd name="T8" fmla="*/ 27 w 141"/>
                <a:gd name="T9" fmla="*/ 129 h 129"/>
                <a:gd name="T10" fmla="*/ 43 w 141"/>
                <a:gd name="T11" fmla="*/ 81 h 129"/>
                <a:gd name="T12" fmla="*/ 0 w 141"/>
                <a:gd name="T13" fmla="*/ 50 h 129"/>
                <a:gd name="T14" fmla="*/ 55 w 141"/>
                <a:gd name="T15" fmla="*/ 50 h 129"/>
                <a:gd name="T16" fmla="*/ 71 w 141"/>
                <a:gd name="T17" fmla="*/ 0 h 129"/>
                <a:gd name="T18" fmla="*/ 87 w 141"/>
                <a:gd name="T19" fmla="*/ 50 h 129"/>
                <a:gd name="T20" fmla="*/ 141 w 141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29">
                  <a:moveTo>
                    <a:pt x="141" y="50"/>
                  </a:moveTo>
                  <a:lnTo>
                    <a:pt x="96" y="81"/>
                  </a:lnTo>
                  <a:lnTo>
                    <a:pt x="111" y="129"/>
                  </a:lnTo>
                  <a:lnTo>
                    <a:pt x="69" y="100"/>
                  </a:lnTo>
                  <a:lnTo>
                    <a:pt x="27" y="129"/>
                  </a:lnTo>
                  <a:lnTo>
                    <a:pt x="43" y="81"/>
                  </a:lnTo>
                  <a:lnTo>
                    <a:pt x="0" y="50"/>
                  </a:lnTo>
                  <a:lnTo>
                    <a:pt x="55" y="50"/>
                  </a:lnTo>
                  <a:lnTo>
                    <a:pt x="71" y="0"/>
                  </a:lnTo>
                  <a:lnTo>
                    <a:pt x="87" y="50"/>
                  </a:lnTo>
                  <a:lnTo>
                    <a:pt x="141" y="50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9"/>
            <p:cNvSpPr>
              <a:spLocks/>
            </p:cNvSpPr>
            <p:nvPr userDrawn="1"/>
          </p:nvSpPr>
          <p:spPr bwMode="auto">
            <a:xfrm>
              <a:off x="6708791" y="6299216"/>
              <a:ext cx="223838" cy="204788"/>
            </a:xfrm>
            <a:custGeom>
              <a:avLst/>
              <a:gdLst>
                <a:gd name="T0" fmla="*/ 141 w 141"/>
                <a:gd name="T1" fmla="*/ 50 h 129"/>
                <a:gd name="T2" fmla="*/ 96 w 141"/>
                <a:gd name="T3" fmla="*/ 82 h 129"/>
                <a:gd name="T4" fmla="*/ 111 w 141"/>
                <a:gd name="T5" fmla="*/ 129 h 129"/>
                <a:gd name="T6" fmla="*/ 69 w 141"/>
                <a:gd name="T7" fmla="*/ 100 h 129"/>
                <a:gd name="T8" fmla="*/ 27 w 141"/>
                <a:gd name="T9" fmla="*/ 129 h 129"/>
                <a:gd name="T10" fmla="*/ 43 w 141"/>
                <a:gd name="T11" fmla="*/ 82 h 129"/>
                <a:gd name="T12" fmla="*/ 0 w 141"/>
                <a:gd name="T13" fmla="*/ 50 h 129"/>
                <a:gd name="T14" fmla="*/ 55 w 141"/>
                <a:gd name="T15" fmla="*/ 50 h 129"/>
                <a:gd name="T16" fmla="*/ 71 w 141"/>
                <a:gd name="T17" fmla="*/ 0 h 129"/>
                <a:gd name="T18" fmla="*/ 87 w 141"/>
                <a:gd name="T19" fmla="*/ 50 h 129"/>
                <a:gd name="T20" fmla="*/ 141 w 141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29">
                  <a:moveTo>
                    <a:pt x="141" y="50"/>
                  </a:moveTo>
                  <a:lnTo>
                    <a:pt x="96" y="82"/>
                  </a:lnTo>
                  <a:lnTo>
                    <a:pt x="111" y="129"/>
                  </a:lnTo>
                  <a:lnTo>
                    <a:pt x="69" y="100"/>
                  </a:lnTo>
                  <a:lnTo>
                    <a:pt x="27" y="129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5" y="50"/>
                  </a:lnTo>
                  <a:lnTo>
                    <a:pt x="71" y="0"/>
                  </a:lnTo>
                  <a:lnTo>
                    <a:pt x="87" y="50"/>
                  </a:lnTo>
                  <a:lnTo>
                    <a:pt x="141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10"/>
            <p:cNvSpPr>
              <a:spLocks/>
            </p:cNvSpPr>
            <p:nvPr userDrawn="1"/>
          </p:nvSpPr>
          <p:spPr bwMode="auto">
            <a:xfrm>
              <a:off x="6708791" y="6299216"/>
              <a:ext cx="223838" cy="204788"/>
            </a:xfrm>
            <a:custGeom>
              <a:avLst/>
              <a:gdLst>
                <a:gd name="T0" fmla="*/ 141 w 141"/>
                <a:gd name="T1" fmla="*/ 50 h 129"/>
                <a:gd name="T2" fmla="*/ 96 w 141"/>
                <a:gd name="T3" fmla="*/ 82 h 129"/>
                <a:gd name="T4" fmla="*/ 111 w 141"/>
                <a:gd name="T5" fmla="*/ 129 h 129"/>
                <a:gd name="T6" fmla="*/ 69 w 141"/>
                <a:gd name="T7" fmla="*/ 100 h 129"/>
                <a:gd name="T8" fmla="*/ 27 w 141"/>
                <a:gd name="T9" fmla="*/ 129 h 129"/>
                <a:gd name="T10" fmla="*/ 43 w 141"/>
                <a:gd name="T11" fmla="*/ 82 h 129"/>
                <a:gd name="T12" fmla="*/ 0 w 141"/>
                <a:gd name="T13" fmla="*/ 50 h 129"/>
                <a:gd name="T14" fmla="*/ 55 w 141"/>
                <a:gd name="T15" fmla="*/ 50 h 129"/>
                <a:gd name="T16" fmla="*/ 71 w 141"/>
                <a:gd name="T17" fmla="*/ 0 h 129"/>
                <a:gd name="T18" fmla="*/ 87 w 141"/>
                <a:gd name="T19" fmla="*/ 50 h 129"/>
                <a:gd name="T20" fmla="*/ 141 w 141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29">
                  <a:moveTo>
                    <a:pt x="141" y="50"/>
                  </a:moveTo>
                  <a:lnTo>
                    <a:pt x="96" y="82"/>
                  </a:lnTo>
                  <a:lnTo>
                    <a:pt x="111" y="129"/>
                  </a:lnTo>
                  <a:lnTo>
                    <a:pt x="69" y="100"/>
                  </a:lnTo>
                  <a:lnTo>
                    <a:pt x="27" y="129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5" y="50"/>
                  </a:lnTo>
                  <a:lnTo>
                    <a:pt x="71" y="0"/>
                  </a:lnTo>
                  <a:lnTo>
                    <a:pt x="87" y="50"/>
                  </a:lnTo>
                  <a:lnTo>
                    <a:pt x="141" y="50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11"/>
            <p:cNvSpPr>
              <a:spLocks/>
            </p:cNvSpPr>
            <p:nvPr userDrawn="1"/>
          </p:nvSpPr>
          <p:spPr bwMode="auto">
            <a:xfrm>
              <a:off x="6030927" y="5619765"/>
              <a:ext cx="220663" cy="204788"/>
            </a:xfrm>
            <a:custGeom>
              <a:avLst/>
              <a:gdLst>
                <a:gd name="T0" fmla="*/ 139 w 139"/>
                <a:gd name="T1" fmla="*/ 50 h 129"/>
                <a:gd name="T2" fmla="*/ 96 w 139"/>
                <a:gd name="T3" fmla="*/ 80 h 129"/>
                <a:gd name="T4" fmla="*/ 110 w 139"/>
                <a:gd name="T5" fmla="*/ 129 h 129"/>
                <a:gd name="T6" fmla="*/ 69 w 139"/>
                <a:gd name="T7" fmla="*/ 100 h 129"/>
                <a:gd name="T8" fmla="*/ 27 w 139"/>
                <a:gd name="T9" fmla="*/ 129 h 129"/>
                <a:gd name="T10" fmla="*/ 43 w 139"/>
                <a:gd name="T11" fmla="*/ 80 h 129"/>
                <a:gd name="T12" fmla="*/ 0 w 139"/>
                <a:gd name="T13" fmla="*/ 50 h 129"/>
                <a:gd name="T14" fmla="*/ 53 w 139"/>
                <a:gd name="T15" fmla="*/ 50 h 129"/>
                <a:gd name="T16" fmla="*/ 70 w 139"/>
                <a:gd name="T17" fmla="*/ 0 h 129"/>
                <a:gd name="T18" fmla="*/ 86 w 139"/>
                <a:gd name="T19" fmla="*/ 50 h 129"/>
                <a:gd name="T20" fmla="*/ 139 w 139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9" h="129">
                  <a:moveTo>
                    <a:pt x="139" y="50"/>
                  </a:moveTo>
                  <a:lnTo>
                    <a:pt x="96" y="80"/>
                  </a:lnTo>
                  <a:lnTo>
                    <a:pt x="110" y="129"/>
                  </a:lnTo>
                  <a:lnTo>
                    <a:pt x="69" y="100"/>
                  </a:lnTo>
                  <a:lnTo>
                    <a:pt x="27" y="129"/>
                  </a:lnTo>
                  <a:lnTo>
                    <a:pt x="43" y="80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70" y="0"/>
                  </a:lnTo>
                  <a:lnTo>
                    <a:pt x="86" y="50"/>
                  </a:lnTo>
                  <a:lnTo>
                    <a:pt x="139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12"/>
            <p:cNvSpPr>
              <a:spLocks/>
            </p:cNvSpPr>
            <p:nvPr userDrawn="1"/>
          </p:nvSpPr>
          <p:spPr bwMode="auto">
            <a:xfrm>
              <a:off x="6030927" y="5619765"/>
              <a:ext cx="220663" cy="204788"/>
            </a:xfrm>
            <a:custGeom>
              <a:avLst/>
              <a:gdLst>
                <a:gd name="T0" fmla="*/ 139 w 139"/>
                <a:gd name="T1" fmla="*/ 50 h 129"/>
                <a:gd name="T2" fmla="*/ 96 w 139"/>
                <a:gd name="T3" fmla="*/ 80 h 129"/>
                <a:gd name="T4" fmla="*/ 110 w 139"/>
                <a:gd name="T5" fmla="*/ 129 h 129"/>
                <a:gd name="T6" fmla="*/ 69 w 139"/>
                <a:gd name="T7" fmla="*/ 100 h 129"/>
                <a:gd name="T8" fmla="*/ 27 w 139"/>
                <a:gd name="T9" fmla="*/ 129 h 129"/>
                <a:gd name="T10" fmla="*/ 43 w 139"/>
                <a:gd name="T11" fmla="*/ 80 h 129"/>
                <a:gd name="T12" fmla="*/ 0 w 139"/>
                <a:gd name="T13" fmla="*/ 50 h 129"/>
                <a:gd name="T14" fmla="*/ 53 w 139"/>
                <a:gd name="T15" fmla="*/ 50 h 129"/>
                <a:gd name="T16" fmla="*/ 70 w 139"/>
                <a:gd name="T17" fmla="*/ 0 h 129"/>
                <a:gd name="T18" fmla="*/ 86 w 139"/>
                <a:gd name="T19" fmla="*/ 50 h 129"/>
                <a:gd name="T20" fmla="*/ 139 w 139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9" h="129">
                  <a:moveTo>
                    <a:pt x="139" y="50"/>
                  </a:moveTo>
                  <a:lnTo>
                    <a:pt x="96" y="80"/>
                  </a:lnTo>
                  <a:lnTo>
                    <a:pt x="110" y="129"/>
                  </a:lnTo>
                  <a:lnTo>
                    <a:pt x="69" y="100"/>
                  </a:lnTo>
                  <a:lnTo>
                    <a:pt x="27" y="129"/>
                  </a:lnTo>
                  <a:lnTo>
                    <a:pt x="43" y="80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70" y="0"/>
                  </a:lnTo>
                  <a:lnTo>
                    <a:pt x="86" y="50"/>
                  </a:lnTo>
                  <a:lnTo>
                    <a:pt x="139" y="50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13"/>
            <p:cNvSpPr>
              <a:spLocks/>
            </p:cNvSpPr>
            <p:nvPr userDrawn="1"/>
          </p:nvSpPr>
          <p:spPr bwMode="auto">
            <a:xfrm>
              <a:off x="6124590" y="5272101"/>
              <a:ext cx="223838" cy="204788"/>
            </a:xfrm>
            <a:custGeom>
              <a:avLst/>
              <a:gdLst>
                <a:gd name="T0" fmla="*/ 141 w 141"/>
                <a:gd name="T1" fmla="*/ 50 h 129"/>
                <a:gd name="T2" fmla="*/ 98 w 141"/>
                <a:gd name="T3" fmla="*/ 82 h 129"/>
                <a:gd name="T4" fmla="*/ 113 w 141"/>
                <a:gd name="T5" fmla="*/ 129 h 129"/>
                <a:gd name="T6" fmla="*/ 71 w 141"/>
                <a:gd name="T7" fmla="*/ 100 h 129"/>
                <a:gd name="T8" fmla="*/ 27 w 141"/>
                <a:gd name="T9" fmla="*/ 129 h 129"/>
                <a:gd name="T10" fmla="*/ 45 w 141"/>
                <a:gd name="T11" fmla="*/ 82 h 129"/>
                <a:gd name="T12" fmla="*/ 0 w 141"/>
                <a:gd name="T13" fmla="*/ 50 h 129"/>
                <a:gd name="T14" fmla="*/ 55 w 141"/>
                <a:gd name="T15" fmla="*/ 50 h 129"/>
                <a:gd name="T16" fmla="*/ 72 w 141"/>
                <a:gd name="T17" fmla="*/ 0 h 129"/>
                <a:gd name="T18" fmla="*/ 88 w 141"/>
                <a:gd name="T19" fmla="*/ 50 h 129"/>
                <a:gd name="T20" fmla="*/ 141 w 141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29">
                  <a:moveTo>
                    <a:pt x="141" y="50"/>
                  </a:moveTo>
                  <a:lnTo>
                    <a:pt x="98" y="82"/>
                  </a:lnTo>
                  <a:lnTo>
                    <a:pt x="113" y="129"/>
                  </a:lnTo>
                  <a:lnTo>
                    <a:pt x="71" y="100"/>
                  </a:lnTo>
                  <a:lnTo>
                    <a:pt x="27" y="129"/>
                  </a:lnTo>
                  <a:lnTo>
                    <a:pt x="45" y="82"/>
                  </a:lnTo>
                  <a:lnTo>
                    <a:pt x="0" y="50"/>
                  </a:lnTo>
                  <a:lnTo>
                    <a:pt x="55" y="50"/>
                  </a:lnTo>
                  <a:lnTo>
                    <a:pt x="72" y="0"/>
                  </a:lnTo>
                  <a:lnTo>
                    <a:pt x="88" y="50"/>
                  </a:lnTo>
                  <a:lnTo>
                    <a:pt x="141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14"/>
            <p:cNvSpPr>
              <a:spLocks/>
            </p:cNvSpPr>
            <p:nvPr userDrawn="1"/>
          </p:nvSpPr>
          <p:spPr bwMode="auto">
            <a:xfrm>
              <a:off x="6124590" y="5272101"/>
              <a:ext cx="223838" cy="204788"/>
            </a:xfrm>
            <a:custGeom>
              <a:avLst/>
              <a:gdLst>
                <a:gd name="T0" fmla="*/ 141 w 141"/>
                <a:gd name="T1" fmla="*/ 50 h 129"/>
                <a:gd name="T2" fmla="*/ 98 w 141"/>
                <a:gd name="T3" fmla="*/ 82 h 129"/>
                <a:gd name="T4" fmla="*/ 113 w 141"/>
                <a:gd name="T5" fmla="*/ 129 h 129"/>
                <a:gd name="T6" fmla="*/ 71 w 141"/>
                <a:gd name="T7" fmla="*/ 100 h 129"/>
                <a:gd name="T8" fmla="*/ 27 w 141"/>
                <a:gd name="T9" fmla="*/ 129 h 129"/>
                <a:gd name="T10" fmla="*/ 45 w 141"/>
                <a:gd name="T11" fmla="*/ 82 h 129"/>
                <a:gd name="T12" fmla="*/ 0 w 141"/>
                <a:gd name="T13" fmla="*/ 50 h 129"/>
                <a:gd name="T14" fmla="*/ 55 w 141"/>
                <a:gd name="T15" fmla="*/ 50 h 129"/>
                <a:gd name="T16" fmla="*/ 72 w 141"/>
                <a:gd name="T17" fmla="*/ 0 h 129"/>
                <a:gd name="T18" fmla="*/ 88 w 141"/>
                <a:gd name="T19" fmla="*/ 50 h 129"/>
                <a:gd name="T20" fmla="*/ 141 w 141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29">
                  <a:moveTo>
                    <a:pt x="141" y="50"/>
                  </a:moveTo>
                  <a:lnTo>
                    <a:pt x="98" y="82"/>
                  </a:lnTo>
                  <a:lnTo>
                    <a:pt x="113" y="129"/>
                  </a:lnTo>
                  <a:lnTo>
                    <a:pt x="71" y="100"/>
                  </a:lnTo>
                  <a:lnTo>
                    <a:pt x="27" y="129"/>
                  </a:lnTo>
                  <a:lnTo>
                    <a:pt x="45" y="82"/>
                  </a:lnTo>
                  <a:lnTo>
                    <a:pt x="0" y="50"/>
                  </a:lnTo>
                  <a:lnTo>
                    <a:pt x="55" y="50"/>
                  </a:lnTo>
                  <a:lnTo>
                    <a:pt x="72" y="0"/>
                  </a:lnTo>
                  <a:lnTo>
                    <a:pt x="88" y="50"/>
                  </a:lnTo>
                  <a:lnTo>
                    <a:pt x="141" y="50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15"/>
            <p:cNvSpPr>
              <a:spLocks/>
            </p:cNvSpPr>
            <p:nvPr userDrawn="1"/>
          </p:nvSpPr>
          <p:spPr bwMode="auto">
            <a:xfrm>
              <a:off x="6367478" y="5029213"/>
              <a:ext cx="220663" cy="204788"/>
            </a:xfrm>
            <a:custGeom>
              <a:avLst/>
              <a:gdLst>
                <a:gd name="T0" fmla="*/ 139 w 139"/>
                <a:gd name="T1" fmla="*/ 50 h 129"/>
                <a:gd name="T2" fmla="*/ 96 w 139"/>
                <a:gd name="T3" fmla="*/ 81 h 129"/>
                <a:gd name="T4" fmla="*/ 111 w 139"/>
                <a:gd name="T5" fmla="*/ 129 h 129"/>
                <a:gd name="T6" fmla="*/ 69 w 139"/>
                <a:gd name="T7" fmla="*/ 100 h 129"/>
                <a:gd name="T8" fmla="*/ 27 w 139"/>
                <a:gd name="T9" fmla="*/ 129 h 129"/>
                <a:gd name="T10" fmla="*/ 43 w 139"/>
                <a:gd name="T11" fmla="*/ 81 h 129"/>
                <a:gd name="T12" fmla="*/ 0 w 139"/>
                <a:gd name="T13" fmla="*/ 50 h 129"/>
                <a:gd name="T14" fmla="*/ 53 w 139"/>
                <a:gd name="T15" fmla="*/ 50 h 129"/>
                <a:gd name="T16" fmla="*/ 70 w 139"/>
                <a:gd name="T17" fmla="*/ 0 h 129"/>
                <a:gd name="T18" fmla="*/ 86 w 139"/>
                <a:gd name="T19" fmla="*/ 50 h 129"/>
                <a:gd name="T20" fmla="*/ 139 w 139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9" h="129">
                  <a:moveTo>
                    <a:pt x="139" y="50"/>
                  </a:moveTo>
                  <a:lnTo>
                    <a:pt x="96" y="81"/>
                  </a:lnTo>
                  <a:lnTo>
                    <a:pt x="111" y="129"/>
                  </a:lnTo>
                  <a:lnTo>
                    <a:pt x="69" y="100"/>
                  </a:lnTo>
                  <a:lnTo>
                    <a:pt x="27" y="129"/>
                  </a:lnTo>
                  <a:lnTo>
                    <a:pt x="43" y="81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70" y="0"/>
                  </a:lnTo>
                  <a:lnTo>
                    <a:pt x="86" y="50"/>
                  </a:lnTo>
                  <a:lnTo>
                    <a:pt x="139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16"/>
            <p:cNvSpPr>
              <a:spLocks/>
            </p:cNvSpPr>
            <p:nvPr userDrawn="1"/>
          </p:nvSpPr>
          <p:spPr bwMode="auto">
            <a:xfrm>
              <a:off x="6367478" y="5029213"/>
              <a:ext cx="220663" cy="204788"/>
            </a:xfrm>
            <a:custGeom>
              <a:avLst/>
              <a:gdLst>
                <a:gd name="T0" fmla="*/ 139 w 139"/>
                <a:gd name="T1" fmla="*/ 50 h 129"/>
                <a:gd name="T2" fmla="*/ 96 w 139"/>
                <a:gd name="T3" fmla="*/ 81 h 129"/>
                <a:gd name="T4" fmla="*/ 111 w 139"/>
                <a:gd name="T5" fmla="*/ 129 h 129"/>
                <a:gd name="T6" fmla="*/ 69 w 139"/>
                <a:gd name="T7" fmla="*/ 100 h 129"/>
                <a:gd name="T8" fmla="*/ 27 w 139"/>
                <a:gd name="T9" fmla="*/ 129 h 129"/>
                <a:gd name="T10" fmla="*/ 43 w 139"/>
                <a:gd name="T11" fmla="*/ 81 h 129"/>
                <a:gd name="T12" fmla="*/ 0 w 139"/>
                <a:gd name="T13" fmla="*/ 50 h 129"/>
                <a:gd name="T14" fmla="*/ 53 w 139"/>
                <a:gd name="T15" fmla="*/ 50 h 129"/>
                <a:gd name="T16" fmla="*/ 70 w 139"/>
                <a:gd name="T17" fmla="*/ 0 h 129"/>
                <a:gd name="T18" fmla="*/ 86 w 139"/>
                <a:gd name="T19" fmla="*/ 50 h 129"/>
                <a:gd name="T20" fmla="*/ 139 w 139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9" h="129">
                  <a:moveTo>
                    <a:pt x="139" y="50"/>
                  </a:moveTo>
                  <a:lnTo>
                    <a:pt x="96" y="81"/>
                  </a:lnTo>
                  <a:lnTo>
                    <a:pt x="111" y="129"/>
                  </a:lnTo>
                  <a:lnTo>
                    <a:pt x="69" y="100"/>
                  </a:lnTo>
                  <a:lnTo>
                    <a:pt x="27" y="129"/>
                  </a:lnTo>
                  <a:lnTo>
                    <a:pt x="43" y="81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70" y="0"/>
                  </a:lnTo>
                  <a:lnTo>
                    <a:pt x="86" y="50"/>
                  </a:lnTo>
                  <a:lnTo>
                    <a:pt x="139" y="50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17"/>
            <p:cNvSpPr>
              <a:spLocks/>
            </p:cNvSpPr>
            <p:nvPr userDrawn="1"/>
          </p:nvSpPr>
          <p:spPr bwMode="auto">
            <a:xfrm>
              <a:off x="7040580" y="5029213"/>
              <a:ext cx="223838" cy="204788"/>
            </a:xfrm>
            <a:custGeom>
              <a:avLst/>
              <a:gdLst>
                <a:gd name="T0" fmla="*/ 141 w 141"/>
                <a:gd name="T1" fmla="*/ 50 h 129"/>
                <a:gd name="T2" fmla="*/ 96 w 141"/>
                <a:gd name="T3" fmla="*/ 81 h 129"/>
                <a:gd name="T4" fmla="*/ 111 w 141"/>
                <a:gd name="T5" fmla="*/ 129 h 129"/>
                <a:gd name="T6" fmla="*/ 69 w 141"/>
                <a:gd name="T7" fmla="*/ 100 h 129"/>
                <a:gd name="T8" fmla="*/ 27 w 141"/>
                <a:gd name="T9" fmla="*/ 129 h 129"/>
                <a:gd name="T10" fmla="*/ 43 w 141"/>
                <a:gd name="T11" fmla="*/ 81 h 129"/>
                <a:gd name="T12" fmla="*/ 0 w 141"/>
                <a:gd name="T13" fmla="*/ 50 h 129"/>
                <a:gd name="T14" fmla="*/ 54 w 141"/>
                <a:gd name="T15" fmla="*/ 50 h 129"/>
                <a:gd name="T16" fmla="*/ 70 w 141"/>
                <a:gd name="T17" fmla="*/ 0 h 129"/>
                <a:gd name="T18" fmla="*/ 86 w 141"/>
                <a:gd name="T19" fmla="*/ 50 h 129"/>
                <a:gd name="T20" fmla="*/ 141 w 141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29">
                  <a:moveTo>
                    <a:pt x="141" y="50"/>
                  </a:moveTo>
                  <a:lnTo>
                    <a:pt x="96" y="81"/>
                  </a:lnTo>
                  <a:lnTo>
                    <a:pt x="111" y="129"/>
                  </a:lnTo>
                  <a:lnTo>
                    <a:pt x="69" y="100"/>
                  </a:lnTo>
                  <a:lnTo>
                    <a:pt x="27" y="129"/>
                  </a:lnTo>
                  <a:lnTo>
                    <a:pt x="43" y="81"/>
                  </a:lnTo>
                  <a:lnTo>
                    <a:pt x="0" y="50"/>
                  </a:lnTo>
                  <a:lnTo>
                    <a:pt x="54" y="50"/>
                  </a:lnTo>
                  <a:lnTo>
                    <a:pt x="70" y="0"/>
                  </a:lnTo>
                  <a:lnTo>
                    <a:pt x="86" y="50"/>
                  </a:lnTo>
                  <a:lnTo>
                    <a:pt x="141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18"/>
            <p:cNvSpPr>
              <a:spLocks/>
            </p:cNvSpPr>
            <p:nvPr userDrawn="1"/>
          </p:nvSpPr>
          <p:spPr bwMode="auto">
            <a:xfrm>
              <a:off x="7040580" y="5029213"/>
              <a:ext cx="223838" cy="204788"/>
            </a:xfrm>
            <a:custGeom>
              <a:avLst/>
              <a:gdLst>
                <a:gd name="T0" fmla="*/ 141 w 141"/>
                <a:gd name="T1" fmla="*/ 50 h 129"/>
                <a:gd name="T2" fmla="*/ 96 w 141"/>
                <a:gd name="T3" fmla="*/ 81 h 129"/>
                <a:gd name="T4" fmla="*/ 111 w 141"/>
                <a:gd name="T5" fmla="*/ 129 h 129"/>
                <a:gd name="T6" fmla="*/ 69 w 141"/>
                <a:gd name="T7" fmla="*/ 100 h 129"/>
                <a:gd name="T8" fmla="*/ 27 w 141"/>
                <a:gd name="T9" fmla="*/ 129 h 129"/>
                <a:gd name="T10" fmla="*/ 43 w 141"/>
                <a:gd name="T11" fmla="*/ 81 h 129"/>
                <a:gd name="T12" fmla="*/ 0 w 141"/>
                <a:gd name="T13" fmla="*/ 50 h 129"/>
                <a:gd name="T14" fmla="*/ 54 w 141"/>
                <a:gd name="T15" fmla="*/ 50 h 129"/>
                <a:gd name="T16" fmla="*/ 70 w 141"/>
                <a:gd name="T17" fmla="*/ 0 h 129"/>
                <a:gd name="T18" fmla="*/ 86 w 141"/>
                <a:gd name="T19" fmla="*/ 50 h 129"/>
                <a:gd name="T20" fmla="*/ 141 w 141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29">
                  <a:moveTo>
                    <a:pt x="141" y="50"/>
                  </a:moveTo>
                  <a:lnTo>
                    <a:pt x="96" y="81"/>
                  </a:lnTo>
                  <a:lnTo>
                    <a:pt x="111" y="129"/>
                  </a:lnTo>
                  <a:lnTo>
                    <a:pt x="69" y="100"/>
                  </a:lnTo>
                  <a:lnTo>
                    <a:pt x="27" y="129"/>
                  </a:lnTo>
                  <a:lnTo>
                    <a:pt x="43" y="81"/>
                  </a:lnTo>
                  <a:lnTo>
                    <a:pt x="0" y="50"/>
                  </a:lnTo>
                  <a:lnTo>
                    <a:pt x="54" y="50"/>
                  </a:lnTo>
                  <a:lnTo>
                    <a:pt x="70" y="0"/>
                  </a:lnTo>
                  <a:lnTo>
                    <a:pt x="86" y="50"/>
                  </a:lnTo>
                  <a:lnTo>
                    <a:pt x="141" y="50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19"/>
            <p:cNvSpPr>
              <a:spLocks/>
            </p:cNvSpPr>
            <p:nvPr userDrawn="1"/>
          </p:nvSpPr>
          <p:spPr bwMode="auto">
            <a:xfrm>
              <a:off x="7285055" y="5272101"/>
              <a:ext cx="223838" cy="204788"/>
            </a:xfrm>
            <a:custGeom>
              <a:avLst/>
              <a:gdLst>
                <a:gd name="T0" fmla="*/ 141 w 141"/>
                <a:gd name="T1" fmla="*/ 50 h 129"/>
                <a:gd name="T2" fmla="*/ 96 w 141"/>
                <a:gd name="T3" fmla="*/ 82 h 129"/>
                <a:gd name="T4" fmla="*/ 112 w 141"/>
                <a:gd name="T5" fmla="*/ 129 h 129"/>
                <a:gd name="T6" fmla="*/ 71 w 141"/>
                <a:gd name="T7" fmla="*/ 100 h 129"/>
                <a:gd name="T8" fmla="*/ 27 w 141"/>
                <a:gd name="T9" fmla="*/ 129 h 129"/>
                <a:gd name="T10" fmla="*/ 43 w 141"/>
                <a:gd name="T11" fmla="*/ 82 h 129"/>
                <a:gd name="T12" fmla="*/ 0 w 141"/>
                <a:gd name="T13" fmla="*/ 50 h 129"/>
                <a:gd name="T14" fmla="*/ 55 w 141"/>
                <a:gd name="T15" fmla="*/ 50 h 129"/>
                <a:gd name="T16" fmla="*/ 72 w 141"/>
                <a:gd name="T17" fmla="*/ 0 h 129"/>
                <a:gd name="T18" fmla="*/ 87 w 141"/>
                <a:gd name="T19" fmla="*/ 50 h 129"/>
                <a:gd name="T20" fmla="*/ 141 w 141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29">
                  <a:moveTo>
                    <a:pt x="141" y="50"/>
                  </a:moveTo>
                  <a:lnTo>
                    <a:pt x="96" y="82"/>
                  </a:lnTo>
                  <a:lnTo>
                    <a:pt x="112" y="129"/>
                  </a:lnTo>
                  <a:lnTo>
                    <a:pt x="71" y="100"/>
                  </a:lnTo>
                  <a:lnTo>
                    <a:pt x="27" y="129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5" y="50"/>
                  </a:lnTo>
                  <a:lnTo>
                    <a:pt x="72" y="0"/>
                  </a:lnTo>
                  <a:lnTo>
                    <a:pt x="87" y="50"/>
                  </a:lnTo>
                  <a:lnTo>
                    <a:pt x="141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20"/>
            <p:cNvSpPr>
              <a:spLocks/>
            </p:cNvSpPr>
            <p:nvPr userDrawn="1"/>
          </p:nvSpPr>
          <p:spPr bwMode="auto">
            <a:xfrm>
              <a:off x="7285055" y="5272101"/>
              <a:ext cx="223838" cy="204788"/>
            </a:xfrm>
            <a:custGeom>
              <a:avLst/>
              <a:gdLst>
                <a:gd name="T0" fmla="*/ 141 w 141"/>
                <a:gd name="T1" fmla="*/ 50 h 129"/>
                <a:gd name="T2" fmla="*/ 96 w 141"/>
                <a:gd name="T3" fmla="*/ 82 h 129"/>
                <a:gd name="T4" fmla="*/ 112 w 141"/>
                <a:gd name="T5" fmla="*/ 129 h 129"/>
                <a:gd name="T6" fmla="*/ 71 w 141"/>
                <a:gd name="T7" fmla="*/ 100 h 129"/>
                <a:gd name="T8" fmla="*/ 27 w 141"/>
                <a:gd name="T9" fmla="*/ 129 h 129"/>
                <a:gd name="T10" fmla="*/ 43 w 141"/>
                <a:gd name="T11" fmla="*/ 82 h 129"/>
                <a:gd name="T12" fmla="*/ 0 w 141"/>
                <a:gd name="T13" fmla="*/ 50 h 129"/>
                <a:gd name="T14" fmla="*/ 55 w 141"/>
                <a:gd name="T15" fmla="*/ 50 h 129"/>
                <a:gd name="T16" fmla="*/ 72 w 141"/>
                <a:gd name="T17" fmla="*/ 0 h 129"/>
                <a:gd name="T18" fmla="*/ 87 w 141"/>
                <a:gd name="T19" fmla="*/ 50 h 129"/>
                <a:gd name="T20" fmla="*/ 141 w 141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29">
                  <a:moveTo>
                    <a:pt x="141" y="50"/>
                  </a:moveTo>
                  <a:lnTo>
                    <a:pt x="96" y="82"/>
                  </a:lnTo>
                  <a:lnTo>
                    <a:pt x="112" y="129"/>
                  </a:lnTo>
                  <a:lnTo>
                    <a:pt x="71" y="100"/>
                  </a:lnTo>
                  <a:lnTo>
                    <a:pt x="27" y="129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5" y="50"/>
                  </a:lnTo>
                  <a:lnTo>
                    <a:pt x="72" y="0"/>
                  </a:lnTo>
                  <a:lnTo>
                    <a:pt x="87" y="50"/>
                  </a:lnTo>
                  <a:lnTo>
                    <a:pt x="141" y="50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21"/>
            <p:cNvSpPr>
              <a:spLocks/>
            </p:cNvSpPr>
            <p:nvPr userDrawn="1"/>
          </p:nvSpPr>
          <p:spPr bwMode="auto">
            <a:xfrm>
              <a:off x="6121415" y="5956316"/>
              <a:ext cx="225426" cy="204788"/>
            </a:xfrm>
            <a:custGeom>
              <a:avLst/>
              <a:gdLst>
                <a:gd name="T0" fmla="*/ 142 w 142"/>
                <a:gd name="T1" fmla="*/ 50 h 129"/>
                <a:gd name="T2" fmla="*/ 97 w 142"/>
                <a:gd name="T3" fmla="*/ 81 h 129"/>
                <a:gd name="T4" fmla="*/ 113 w 142"/>
                <a:gd name="T5" fmla="*/ 129 h 129"/>
                <a:gd name="T6" fmla="*/ 71 w 142"/>
                <a:gd name="T7" fmla="*/ 100 h 129"/>
                <a:gd name="T8" fmla="*/ 28 w 142"/>
                <a:gd name="T9" fmla="*/ 129 h 129"/>
                <a:gd name="T10" fmla="*/ 44 w 142"/>
                <a:gd name="T11" fmla="*/ 81 h 129"/>
                <a:gd name="T12" fmla="*/ 0 w 142"/>
                <a:gd name="T13" fmla="*/ 50 h 129"/>
                <a:gd name="T14" fmla="*/ 55 w 142"/>
                <a:gd name="T15" fmla="*/ 50 h 129"/>
                <a:gd name="T16" fmla="*/ 73 w 142"/>
                <a:gd name="T17" fmla="*/ 0 h 129"/>
                <a:gd name="T18" fmla="*/ 87 w 142"/>
                <a:gd name="T19" fmla="*/ 50 h 129"/>
                <a:gd name="T20" fmla="*/ 142 w 142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2" h="129">
                  <a:moveTo>
                    <a:pt x="142" y="50"/>
                  </a:moveTo>
                  <a:lnTo>
                    <a:pt x="97" y="81"/>
                  </a:lnTo>
                  <a:lnTo>
                    <a:pt x="113" y="129"/>
                  </a:lnTo>
                  <a:lnTo>
                    <a:pt x="71" y="100"/>
                  </a:lnTo>
                  <a:lnTo>
                    <a:pt x="28" y="129"/>
                  </a:lnTo>
                  <a:lnTo>
                    <a:pt x="44" y="81"/>
                  </a:lnTo>
                  <a:lnTo>
                    <a:pt x="0" y="50"/>
                  </a:lnTo>
                  <a:lnTo>
                    <a:pt x="55" y="50"/>
                  </a:lnTo>
                  <a:lnTo>
                    <a:pt x="73" y="0"/>
                  </a:lnTo>
                  <a:lnTo>
                    <a:pt x="87" y="50"/>
                  </a:lnTo>
                  <a:lnTo>
                    <a:pt x="142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22"/>
            <p:cNvSpPr>
              <a:spLocks/>
            </p:cNvSpPr>
            <p:nvPr userDrawn="1"/>
          </p:nvSpPr>
          <p:spPr bwMode="auto">
            <a:xfrm>
              <a:off x="6121415" y="5956316"/>
              <a:ext cx="225426" cy="204788"/>
            </a:xfrm>
            <a:custGeom>
              <a:avLst/>
              <a:gdLst>
                <a:gd name="T0" fmla="*/ 142 w 142"/>
                <a:gd name="T1" fmla="*/ 50 h 129"/>
                <a:gd name="T2" fmla="*/ 97 w 142"/>
                <a:gd name="T3" fmla="*/ 81 h 129"/>
                <a:gd name="T4" fmla="*/ 113 w 142"/>
                <a:gd name="T5" fmla="*/ 129 h 129"/>
                <a:gd name="T6" fmla="*/ 71 w 142"/>
                <a:gd name="T7" fmla="*/ 100 h 129"/>
                <a:gd name="T8" fmla="*/ 28 w 142"/>
                <a:gd name="T9" fmla="*/ 129 h 129"/>
                <a:gd name="T10" fmla="*/ 44 w 142"/>
                <a:gd name="T11" fmla="*/ 81 h 129"/>
                <a:gd name="T12" fmla="*/ 0 w 142"/>
                <a:gd name="T13" fmla="*/ 50 h 129"/>
                <a:gd name="T14" fmla="*/ 55 w 142"/>
                <a:gd name="T15" fmla="*/ 50 h 129"/>
                <a:gd name="T16" fmla="*/ 73 w 142"/>
                <a:gd name="T17" fmla="*/ 0 h 129"/>
                <a:gd name="T18" fmla="*/ 87 w 142"/>
                <a:gd name="T19" fmla="*/ 50 h 129"/>
                <a:gd name="T20" fmla="*/ 142 w 142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2" h="129">
                  <a:moveTo>
                    <a:pt x="142" y="50"/>
                  </a:moveTo>
                  <a:lnTo>
                    <a:pt x="97" y="81"/>
                  </a:lnTo>
                  <a:lnTo>
                    <a:pt x="113" y="129"/>
                  </a:lnTo>
                  <a:lnTo>
                    <a:pt x="71" y="100"/>
                  </a:lnTo>
                  <a:lnTo>
                    <a:pt x="28" y="129"/>
                  </a:lnTo>
                  <a:lnTo>
                    <a:pt x="44" y="81"/>
                  </a:lnTo>
                  <a:lnTo>
                    <a:pt x="0" y="50"/>
                  </a:lnTo>
                  <a:lnTo>
                    <a:pt x="55" y="50"/>
                  </a:lnTo>
                  <a:lnTo>
                    <a:pt x="73" y="0"/>
                  </a:lnTo>
                  <a:lnTo>
                    <a:pt x="87" y="50"/>
                  </a:lnTo>
                  <a:lnTo>
                    <a:pt x="142" y="50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23"/>
            <p:cNvSpPr>
              <a:spLocks/>
            </p:cNvSpPr>
            <p:nvPr userDrawn="1"/>
          </p:nvSpPr>
          <p:spPr bwMode="auto">
            <a:xfrm>
              <a:off x="6364303" y="6207141"/>
              <a:ext cx="222251" cy="206376"/>
            </a:xfrm>
            <a:custGeom>
              <a:avLst/>
              <a:gdLst>
                <a:gd name="T0" fmla="*/ 140 w 140"/>
                <a:gd name="T1" fmla="*/ 51 h 130"/>
                <a:gd name="T2" fmla="*/ 96 w 140"/>
                <a:gd name="T3" fmla="*/ 82 h 130"/>
                <a:gd name="T4" fmla="*/ 111 w 140"/>
                <a:gd name="T5" fmla="*/ 130 h 130"/>
                <a:gd name="T6" fmla="*/ 69 w 140"/>
                <a:gd name="T7" fmla="*/ 100 h 130"/>
                <a:gd name="T8" fmla="*/ 27 w 140"/>
                <a:gd name="T9" fmla="*/ 130 h 130"/>
                <a:gd name="T10" fmla="*/ 43 w 140"/>
                <a:gd name="T11" fmla="*/ 82 h 130"/>
                <a:gd name="T12" fmla="*/ 0 w 140"/>
                <a:gd name="T13" fmla="*/ 51 h 130"/>
                <a:gd name="T14" fmla="*/ 53 w 140"/>
                <a:gd name="T15" fmla="*/ 51 h 130"/>
                <a:gd name="T16" fmla="*/ 71 w 140"/>
                <a:gd name="T17" fmla="*/ 0 h 130"/>
                <a:gd name="T18" fmla="*/ 87 w 140"/>
                <a:gd name="T19" fmla="*/ 51 h 130"/>
                <a:gd name="T20" fmla="*/ 140 w 140"/>
                <a:gd name="T21" fmla="*/ 5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0">
                  <a:moveTo>
                    <a:pt x="140" y="51"/>
                  </a:moveTo>
                  <a:lnTo>
                    <a:pt x="96" y="82"/>
                  </a:lnTo>
                  <a:lnTo>
                    <a:pt x="111" y="130"/>
                  </a:lnTo>
                  <a:lnTo>
                    <a:pt x="69" y="100"/>
                  </a:lnTo>
                  <a:lnTo>
                    <a:pt x="27" y="130"/>
                  </a:lnTo>
                  <a:lnTo>
                    <a:pt x="43" y="82"/>
                  </a:lnTo>
                  <a:lnTo>
                    <a:pt x="0" y="51"/>
                  </a:lnTo>
                  <a:lnTo>
                    <a:pt x="53" y="51"/>
                  </a:lnTo>
                  <a:lnTo>
                    <a:pt x="71" y="0"/>
                  </a:lnTo>
                  <a:lnTo>
                    <a:pt x="87" y="51"/>
                  </a:lnTo>
                  <a:lnTo>
                    <a:pt x="140" y="5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24"/>
            <p:cNvSpPr>
              <a:spLocks/>
            </p:cNvSpPr>
            <p:nvPr userDrawn="1"/>
          </p:nvSpPr>
          <p:spPr bwMode="auto">
            <a:xfrm>
              <a:off x="6364303" y="6207141"/>
              <a:ext cx="222251" cy="206376"/>
            </a:xfrm>
            <a:custGeom>
              <a:avLst/>
              <a:gdLst>
                <a:gd name="T0" fmla="*/ 140 w 140"/>
                <a:gd name="T1" fmla="*/ 51 h 130"/>
                <a:gd name="T2" fmla="*/ 96 w 140"/>
                <a:gd name="T3" fmla="*/ 82 h 130"/>
                <a:gd name="T4" fmla="*/ 111 w 140"/>
                <a:gd name="T5" fmla="*/ 130 h 130"/>
                <a:gd name="T6" fmla="*/ 69 w 140"/>
                <a:gd name="T7" fmla="*/ 100 h 130"/>
                <a:gd name="T8" fmla="*/ 27 w 140"/>
                <a:gd name="T9" fmla="*/ 130 h 130"/>
                <a:gd name="T10" fmla="*/ 43 w 140"/>
                <a:gd name="T11" fmla="*/ 82 h 130"/>
                <a:gd name="T12" fmla="*/ 0 w 140"/>
                <a:gd name="T13" fmla="*/ 51 h 130"/>
                <a:gd name="T14" fmla="*/ 53 w 140"/>
                <a:gd name="T15" fmla="*/ 51 h 130"/>
                <a:gd name="T16" fmla="*/ 71 w 140"/>
                <a:gd name="T17" fmla="*/ 0 h 130"/>
                <a:gd name="T18" fmla="*/ 87 w 140"/>
                <a:gd name="T19" fmla="*/ 51 h 130"/>
                <a:gd name="T20" fmla="*/ 140 w 140"/>
                <a:gd name="T21" fmla="*/ 5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0">
                  <a:moveTo>
                    <a:pt x="140" y="51"/>
                  </a:moveTo>
                  <a:lnTo>
                    <a:pt x="96" y="82"/>
                  </a:lnTo>
                  <a:lnTo>
                    <a:pt x="111" y="130"/>
                  </a:lnTo>
                  <a:lnTo>
                    <a:pt x="69" y="100"/>
                  </a:lnTo>
                  <a:lnTo>
                    <a:pt x="27" y="130"/>
                  </a:lnTo>
                  <a:lnTo>
                    <a:pt x="43" y="82"/>
                  </a:lnTo>
                  <a:lnTo>
                    <a:pt x="0" y="51"/>
                  </a:lnTo>
                  <a:lnTo>
                    <a:pt x="53" y="51"/>
                  </a:lnTo>
                  <a:lnTo>
                    <a:pt x="71" y="0"/>
                  </a:lnTo>
                  <a:lnTo>
                    <a:pt x="87" y="51"/>
                  </a:lnTo>
                  <a:lnTo>
                    <a:pt x="140" y="51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25"/>
            <p:cNvSpPr>
              <a:spLocks/>
            </p:cNvSpPr>
            <p:nvPr userDrawn="1"/>
          </p:nvSpPr>
          <p:spPr bwMode="auto">
            <a:xfrm>
              <a:off x="7045342" y="6207141"/>
              <a:ext cx="223838" cy="206376"/>
            </a:xfrm>
            <a:custGeom>
              <a:avLst/>
              <a:gdLst>
                <a:gd name="T0" fmla="*/ 141 w 141"/>
                <a:gd name="T1" fmla="*/ 51 h 130"/>
                <a:gd name="T2" fmla="*/ 96 w 141"/>
                <a:gd name="T3" fmla="*/ 82 h 130"/>
                <a:gd name="T4" fmla="*/ 111 w 141"/>
                <a:gd name="T5" fmla="*/ 130 h 130"/>
                <a:gd name="T6" fmla="*/ 71 w 141"/>
                <a:gd name="T7" fmla="*/ 100 h 130"/>
                <a:gd name="T8" fmla="*/ 27 w 141"/>
                <a:gd name="T9" fmla="*/ 130 h 130"/>
                <a:gd name="T10" fmla="*/ 43 w 141"/>
                <a:gd name="T11" fmla="*/ 82 h 130"/>
                <a:gd name="T12" fmla="*/ 0 w 141"/>
                <a:gd name="T13" fmla="*/ 51 h 130"/>
                <a:gd name="T14" fmla="*/ 55 w 141"/>
                <a:gd name="T15" fmla="*/ 51 h 130"/>
                <a:gd name="T16" fmla="*/ 72 w 141"/>
                <a:gd name="T17" fmla="*/ 0 h 130"/>
                <a:gd name="T18" fmla="*/ 87 w 141"/>
                <a:gd name="T19" fmla="*/ 51 h 130"/>
                <a:gd name="T20" fmla="*/ 141 w 141"/>
                <a:gd name="T21" fmla="*/ 5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30">
                  <a:moveTo>
                    <a:pt x="141" y="51"/>
                  </a:moveTo>
                  <a:lnTo>
                    <a:pt x="96" y="82"/>
                  </a:lnTo>
                  <a:lnTo>
                    <a:pt x="111" y="130"/>
                  </a:lnTo>
                  <a:lnTo>
                    <a:pt x="71" y="100"/>
                  </a:lnTo>
                  <a:lnTo>
                    <a:pt x="27" y="130"/>
                  </a:lnTo>
                  <a:lnTo>
                    <a:pt x="43" y="82"/>
                  </a:lnTo>
                  <a:lnTo>
                    <a:pt x="0" y="51"/>
                  </a:lnTo>
                  <a:lnTo>
                    <a:pt x="55" y="51"/>
                  </a:lnTo>
                  <a:lnTo>
                    <a:pt x="72" y="0"/>
                  </a:lnTo>
                  <a:lnTo>
                    <a:pt x="87" y="51"/>
                  </a:lnTo>
                  <a:lnTo>
                    <a:pt x="141" y="5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26"/>
            <p:cNvSpPr>
              <a:spLocks/>
            </p:cNvSpPr>
            <p:nvPr userDrawn="1"/>
          </p:nvSpPr>
          <p:spPr bwMode="auto">
            <a:xfrm>
              <a:off x="7045342" y="6207141"/>
              <a:ext cx="223838" cy="206376"/>
            </a:xfrm>
            <a:custGeom>
              <a:avLst/>
              <a:gdLst>
                <a:gd name="T0" fmla="*/ 141 w 141"/>
                <a:gd name="T1" fmla="*/ 51 h 130"/>
                <a:gd name="T2" fmla="*/ 96 w 141"/>
                <a:gd name="T3" fmla="*/ 82 h 130"/>
                <a:gd name="T4" fmla="*/ 111 w 141"/>
                <a:gd name="T5" fmla="*/ 130 h 130"/>
                <a:gd name="T6" fmla="*/ 71 w 141"/>
                <a:gd name="T7" fmla="*/ 100 h 130"/>
                <a:gd name="T8" fmla="*/ 27 w 141"/>
                <a:gd name="T9" fmla="*/ 130 h 130"/>
                <a:gd name="T10" fmla="*/ 43 w 141"/>
                <a:gd name="T11" fmla="*/ 82 h 130"/>
                <a:gd name="T12" fmla="*/ 0 w 141"/>
                <a:gd name="T13" fmla="*/ 51 h 130"/>
                <a:gd name="T14" fmla="*/ 55 w 141"/>
                <a:gd name="T15" fmla="*/ 51 h 130"/>
                <a:gd name="T16" fmla="*/ 72 w 141"/>
                <a:gd name="T17" fmla="*/ 0 h 130"/>
                <a:gd name="T18" fmla="*/ 87 w 141"/>
                <a:gd name="T19" fmla="*/ 51 h 130"/>
                <a:gd name="T20" fmla="*/ 141 w 141"/>
                <a:gd name="T21" fmla="*/ 5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30">
                  <a:moveTo>
                    <a:pt x="141" y="51"/>
                  </a:moveTo>
                  <a:lnTo>
                    <a:pt x="96" y="82"/>
                  </a:lnTo>
                  <a:lnTo>
                    <a:pt x="111" y="130"/>
                  </a:lnTo>
                  <a:lnTo>
                    <a:pt x="71" y="100"/>
                  </a:lnTo>
                  <a:lnTo>
                    <a:pt x="27" y="130"/>
                  </a:lnTo>
                  <a:lnTo>
                    <a:pt x="43" y="82"/>
                  </a:lnTo>
                  <a:lnTo>
                    <a:pt x="0" y="51"/>
                  </a:lnTo>
                  <a:lnTo>
                    <a:pt x="55" y="51"/>
                  </a:lnTo>
                  <a:lnTo>
                    <a:pt x="72" y="0"/>
                  </a:lnTo>
                  <a:lnTo>
                    <a:pt x="87" y="51"/>
                  </a:lnTo>
                  <a:lnTo>
                    <a:pt x="141" y="51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27"/>
            <p:cNvSpPr>
              <a:spLocks/>
            </p:cNvSpPr>
            <p:nvPr userDrawn="1"/>
          </p:nvSpPr>
          <p:spPr bwMode="auto">
            <a:xfrm>
              <a:off x="7288230" y="5956316"/>
              <a:ext cx="223838" cy="204788"/>
            </a:xfrm>
            <a:custGeom>
              <a:avLst/>
              <a:gdLst>
                <a:gd name="T0" fmla="*/ 141 w 141"/>
                <a:gd name="T1" fmla="*/ 50 h 129"/>
                <a:gd name="T2" fmla="*/ 98 w 141"/>
                <a:gd name="T3" fmla="*/ 81 h 129"/>
                <a:gd name="T4" fmla="*/ 112 w 141"/>
                <a:gd name="T5" fmla="*/ 129 h 129"/>
                <a:gd name="T6" fmla="*/ 70 w 141"/>
                <a:gd name="T7" fmla="*/ 100 h 129"/>
                <a:gd name="T8" fmla="*/ 27 w 141"/>
                <a:gd name="T9" fmla="*/ 129 h 129"/>
                <a:gd name="T10" fmla="*/ 45 w 141"/>
                <a:gd name="T11" fmla="*/ 81 h 129"/>
                <a:gd name="T12" fmla="*/ 0 w 141"/>
                <a:gd name="T13" fmla="*/ 50 h 129"/>
                <a:gd name="T14" fmla="*/ 54 w 141"/>
                <a:gd name="T15" fmla="*/ 50 h 129"/>
                <a:gd name="T16" fmla="*/ 72 w 141"/>
                <a:gd name="T17" fmla="*/ 0 h 129"/>
                <a:gd name="T18" fmla="*/ 88 w 141"/>
                <a:gd name="T19" fmla="*/ 50 h 129"/>
                <a:gd name="T20" fmla="*/ 141 w 141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29">
                  <a:moveTo>
                    <a:pt x="141" y="50"/>
                  </a:moveTo>
                  <a:lnTo>
                    <a:pt x="98" y="81"/>
                  </a:lnTo>
                  <a:lnTo>
                    <a:pt x="112" y="129"/>
                  </a:lnTo>
                  <a:lnTo>
                    <a:pt x="70" y="100"/>
                  </a:lnTo>
                  <a:lnTo>
                    <a:pt x="27" y="129"/>
                  </a:lnTo>
                  <a:lnTo>
                    <a:pt x="45" y="81"/>
                  </a:lnTo>
                  <a:lnTo>
                    <a:pt x="0" y="50"/>
                  </a:lnTo>
                  <a:lnTo>
                    <a:pt x="54" y="50"/>
                  </a:lnTo>
                  <a:lnTo>
                    <a:pt x="72" y="0"/>
                  </a:lnTo>
                  <a:lnTo>
                    <a:pt x="88" y="50"/>
                  </a:lnTo>
                  <a:lnTo>
                    <a:pt x="141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28"/>
            <p:cNvSpPr>
              <a:spLocks/>
            </p:cNvSpPr>
            <p:nvPr userDrawn="1"/>
          </p:nvSpPr>
          <p:spPr bwMode="auto">
            <a:xfrm>
              <a:off x="7288230" y="5956316"/>
              <a:ext cx="223838" cy="204788"/>
            </a:xfrm>
            <a:custGeom>
              <a:avLst/>
              <a:gdLst>
                <a:gd name="T0" fmla="*/ 141 w 141"/>
                <a:gd name="T1" fmla="*/ 50 h 129"/>
                <a:gd name="T2" fmla="*/ 98 w 141"/>
                <a:gd name="T3" fmla="*/ 81 h 129"/>
                <a:gd name="T4" fmla="*/ 112 w 141"/>
                <a:gd name="T5" fmla="*/ 129 h 129"/>
                <a:gd name="T6" fmla="*/ 70 w 141"/>
                <a:gd name="T7" fmla="*/ 100 h 129"/>
                <a:gd name="T8" fmla="*/ 27 w 141"/>
                <a:gd name="T9" fmla="*/ 129 h 129"/>
                <a:gd name="T10" fmla="*/ 45 w 141"/>
                <a:gd name="T11" fmla="*/ 81 h 129"/>
                <a:gd name="T12" fmla="*/ 0 w 141"/>
                <a:gd name="T13" fmla="*/ 50 h 129"/>
                <a:gd name="T14" fmla="*/ 54 w 141"/>
                <a:gd name="T15" fmla="*/ 50 h 129"/>
                <a:gd name="T16" fmla="*/ 72 w 141"/>
                <a:gd name="T17" fmla="*/ 0 h 129"/>
                <a:gd name="T18" fmla="*/ 88 w 141"/>
                <a:gd name="T19" fmla="*/ 50 h 129"/>
                <a:gd name="T20" fmla="*/ 141 w 141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29">
                  <a:moveTo>
                    <a:pt x="141" y="50"/>
                  </a:moveTo>
                  <a:lnTo>
                    <a:pt x="98" y="81"/>
                  </a:lnTo>
                  <a:lnTo>
                    <a:pt x="112" y="129"/>
                  </a:lnTo>
                  <a:lnTo>
                    <a:pt x="70" y="100"/>
                  </a:lnTo>
                  <a:lnTo>
                    <a:pt x="27" y="129"/>
                  </a:lnTo>
                  <a:lnTo>
                    <a:pt x="45" y="81"/>
                  </a:lnTo>
                  <a:lnTo>
                    <a:pt x="0" y="50"/>
                  </a:lnTo>
                  <a:lnTo>
                    <a:pt x="54" y="50"/>
                  </a:lnTo>
                  <a:lnTo>
                    <a:pt x="72" y="0"/>
                  </a:lnTo>
                  <a:lnTo>
                    <a:pt x="88" y="50"/>
                  </a:lnTo>
                  <a:lnTo>
                    <a:pt x="141" y="50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29"/>
            <p:cNvSpPr>
              <a:spLocks/>
            </p:cNvSpPr>
            <p:nvPr userDrawn="1"/>
          </p:nvSpPr>
          <p:spPr bwMode="auto">
            <a:xfrm>
              <a:off x="7378718" y="5619765"/>
              <a:ext cx="225426" cy="204788"/>
            </a:xfrm>
            <a:custGeom>
              <a:avLst/>
              <a:gdLst>
                <a:gd name="T0" fmla="*/ 142 w 142"/>
                <a:gd name="T1" fmla="*/ 50 h 129"/>
                <a:gd name="T2" fmla="*/ 97 w 142"/>
                <a:gd name="T3" fmla="*/ 80 h 129"/>
                <a:gd name="T4" fmla="*/ 111 w 142"/>
                <a:gd name="T5" fmla="*/ 129 h 129"/>
                <a:gd name="T6" fmla="*/ 71 w 142"/>
                <a:gd name="T7" fmla="*/ 100 h 129"/>
                <a:gd name="T8" fmla="*/ 28 w 142"/>
                <a:gd name="T9" fmla="*/ 129 h 129"/>
                <a:gd name="T10" fmla="*/ 44 w 142"/>
                <a:gd name="T11" fmla="*/ 80 h 129"/>
                <a:gd name="T12" fmla="*/ 0 w 142"/>
                <a:gd name="T13" fmla="*/ 50 h 129"/>
                <a:gd name="T14" fmla="*/ 55 w 142"/>
                <a:gd name="T15" fmla="*/ 50 h 129"/>
                <a:gd name="T16" fmla="*/ 71 w 142"/>
                <a:gd name="T17" fmla="*/ 0 h 129"/>
                <a:gd name="T18" fmla="*/ 87 w 142"/>
                <a:gd name="T19" fmla="*/ 50 h 129"/>
                <a:gd name="T20" fmla="*/ 142 w 142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2" h="129">
                  <a:moveTo>
                    <a:pt x="142" y="50"/>
                  </a:moveTo>
                  <a:lnTo>
                    <a:pt x="97" y="80"/>
                  </a:lnTo>
                  <a:lnTo>
                    <a:pt x="111" y="129"/>
                  </a:lnTo>
                  <a:lnTo>
                    <a:pt x="71" y="100"/>
                  </a:lnTo>
                  <a:lnTo>
                    <a:pt x="28" y="129"/>
                  </a:lnTo>
                  <a:lnTo>
                    <a:pt x="44" y="80"/>
                  </a:lnTo>
                  <a:lnTo>
                    <a:pt x="0" y="50"/>
                  </a:lnTo>
                  <a:lnTo>
                    <a:pt x="55" y="50"/>
                  </a:lnTo>
                  <a:lnTo>
                    <a:pt x="71" y="0"/>
                  </a:lnTo>
                  <a:lnTo>
                    <a:pt x="87" y="50"/>
                  </a:lnTo>
                  <a:lnTo>
                    <a:pt x="142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30"/>
            <p:cNvSpPr>
              <a:spLocks/>
            </p:cNvSpPr>
            <p:nvPr userDrawn="1"/>
          </p:nvSpPr>
          <p:spPr bwMode="auto">
            <a:xfrm>
              <a:off x="7378718" y="5619765"/>
              <a:ext cx="225426" cy="204788"/>
            </a:xfrm>
            <a:custGeom>
              <a:avLst/>
              <a:gdLst>
                <a:gd name="T0" fmla="*/ 142 w 142"/>
                <a:gd name="T1" fmla="*/ 50 h 129"/>
                <a:gd name="T2" fmla="*/ 97 w 142"/>
                <a:gd name="T3" fmla="*/ 80 h 129"/>
                <a:gd name="T4" fmla="*/ 111 w 142"/>
                <a:gd name="T5" fmla="*/ 129 h 129"/>
                <a:gd name="T6" fmla="*/ 71 w 142"/>
                <a:gd name="T7" fmla="*/ 100 h 129"/>
                <a:gd name="T8" fmla="*/ 28 w 142"/>
                <a:gd name="T9" fmla="*/ 129 h 129"/>
                <a:gd name="T10" fmla="*/ 44 w 142"/>
                <a:gd name="T11" fmla="*/ 80 h 129"/>
                <a:gd name="T12" fmla="*/ 0 w 142"/>
                <a:gd name="T13" fmla="*/ 50 h 129"/>
                <a:gd name="T14" fmla="*/ 55 w 142"/>
                <a:gd name="T15" fmla="*/ 50 h 129"/>
                <a:gd name="T16" fmla="*/ 71 w 142"/>
                <a:gd name="T17" fmla="*/ 0 h 129"/>
                <a:gd name="T18" fmla="*/ 87 w 142"/>
                <a:gd name="T19" fmla="*/ 50 h 129"/>
                <a:gd name="T20" fmla="*/ 142 w 142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2" h="129">
                  <a:moveTo>
                    <a:pt x="142" y="50"/>
                  </a:moveTo>
                  <a:lnTo>
                    <a:pt x="97" y="80"/>
                  </a:lnTo>
                  <a:lnTo>
                    <a:pt x="111" y="129"/>
                  </a:lnTo>
                  <a:lnTo>
                    <a:pt x="71" y="100"/>
                  </a:lnTo>
                  <a:lnTo>
                    <a:pt x="28" y="129"/>
                  </a:lnTo>
                  <a:lnTo>
                    <a:pt x="44" y="80"/>
                  </a:lnTo>
                  <a:lnTo>
                    <a:pt x="0" y="50"/>
                  </a:lnTo>
                  <a:lnTo>
                    <a:pt x="55" y="50"/>
                  </a:lnTo>
                  <a:lnTo>
                    <a:pt x="71" y="0"/>
                  </a:lnTo>
                  <a:lnTo>
                    <a:pt x="87" y="50"/>
                  </a:lnTo>
                  <a:lnTo>
                    <a:pt x="142" y="50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9097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15"/>
          <a:stretch/>
        </p:blipFill>
        <p:spPr>
          <a:xfrm>
            <a:off x="0" y="1187450"/>
            <a:ext cx="9144000" cy="567055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 |  Speaker Name ( To edit click Insert/ Header &amp; footer)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441325" y="1638300"/>
            <a:ext cx="8262938" cy="4489450"/>
          </a:xfrm>
          <a:prstGeom prst="rect">
            <a:avLst/>
          </a:prstGeom>
          <a:solidFill>
            <a:srgbClr val="DCDD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633870" y="6356351"/>
            <a:ext cx="20574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32123A-B6C2-4F3D-B52B-6642A14B874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718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90" b="50012"/>
          <a:stretch/>
        </p:blipFill>
        <p:spPr>
          <a:xfrm>
            <a:off x="-1" y="4553849"/>
            <a:ext cx="9144000" cy="2304151"/>
          </a:xfrm>
          <a:prstGeom prst="rect">
            <a:avLst/>
          </a:prstGeom>
        </p:spPr>
      </p:pic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57668" y="1385849"/>
            <a:ext cx="2786333" cy="36433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-1" y="1385848"/>
            <a:ext cx="6357669" cy="36433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3186" y="1632564"/>
            <a:ext cx="5691569" cy="1044000"/>
          </a:xfrm>
        </p:spPr>
        <p:txBody>
          <a:bodyPr lIns="0" anchor="ctr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319233"/>
            <a:ext cx="879853" cy="804998"/>
          </a:xfrm>
          <a:prstGeom prst="rect">
            <a:avLst/>
          </a:prstGeom>
        </p:spPr>
      </p:pic>
      <p:grpSp>
        <p:nvGrpSpPr>
          <p:cNvPr id="38" name="Group 37"/>
          <p:cNvGrpSpPr/>
          <p:nvPr userDrawn="1"/>
        </p:nvGrpSpPr>
        <p:grpSpPr>
          <a:xfrm>
            <a:off x="7996237" y="6040897"/>
            <a:ext cx="718344" cy="484205"/>
            <a:chOff x="5295913" y="4700600"/>
            <a:chExt cx="3044832" cy="2060580"/>
          </a:xfrm>
          <a:solidFill>
            <a:schemeClr val="accent6"/>
          </a:solidFill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295913" y="4700600"/>
              <a:ext cx="3044832" cy="20605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5"/>
            <p:cNvSpPr>
              <a:spLocks noChangeArrowheads="1"/>
            </p:cNvSpPr>
            <p:nvPr userDrawn="1"/>
          </p:nvSpPr>
          <p:spPr bwMode="auto">
            <a:xfrm>
              <a:off x="5295913" y="4700600"/>
              <a:ext cx="3041657" cy="206058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6"/>
            <p:cNvSpPr>
              <a:spLocks noChangeArrowheads="1"/>
            </p:cNvSpPr>
            <p:nvPr userDrawn="1"/>
          </p:nvSpPr>
          <p:spPr bwMode="auto">
            <a:xfrm>
              <a:off x="5295913" y="4700600"/>
              <a:ext cx="3041657" cy="20605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7"/>
            <p:cNvSpPr>
              <a:spLocks/>
            </p:cNvSpPr>
            <p:nvPr userDrawn="1"/>
          </p:nvSpPr>
          <p:spPr bwMode="auto">
            <a:xfrm>
              <a:off x="6708791" y="4940313"/>
              <a:ext cx="223838" cy="204788"/>
            </a:xfrm>
            <a:custGeom>
              <a:avLst/>
              <a:gdLst>
                <a:gd name="T0" fmla="*/ 141 w 141"/>
                <a:gd name="T1" fmla="*/ 50 h 129"/>
                <a:gd name="T2" fmla="*/ 96 w 141"/>
                <a:gd name="T3" fmla="*/ 81 h 129"/>
                <a:gd name="T4" fmla="*/ 111 w 141"/>
                <a:gd name="T5" fmla="*/ 129 h 129"/>
                <a:gd name="T6" fmla="*/ 69 w 141"/>
                <a:gd name="T7" fmla="*/ 100 h 129"/>
                <a:gd name="T8" fmla="*/ 27 w 141"/>
                <a:gd name="T9" fmla="*/ 129 h 129"/>
                <a:gd name="T10" fmla="*/ 43 w 141"/>
                <a:gd name="T11" fmla="*/ 81 h 129"/>
                <a:gd name="T12" fmla="*/ 0 w 141"/>
                <a:gd name="T13" fmla="*/ 50 h 129"/>
                <a:gd name="T14" fmla="*/ 55 w 141"/>
                <a:gd name="T15" fmla="*/ 50 h 129"/>
                <a:gd name="T16" fmla="*/ 71 w 141"/>
                <a:gd name="T17" fmla="*/ 0 h 129"/>
                <a:gd name="T18" fmla="*/ 87 w 141"/>
                <a:gd name="T19" fmla="*/ 50 h 129"/>
                <a:gd name="T20" fmla="*/ 141 w 141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29">
                  <a:moveTo>
                    <a:pt x="141" y="50"/>
                  </a:moveTo>
                  <a:lnTo>
                    <a:pt x="96" y="81"/>
                  </a:lnTo>
                  <a:lnTo>
                    <a:pt x="111" y="129"/>
                  </a:lnTo>
                  <a:lnTo>
                    <a:pt x="69" y="100"/>
                  </a:lnTo>
                  <a:lnTo>
                    <a:pt x="27" y="129"/>
                  </a:lnTo>
                  <a:lnTo>
                    <a:pt x="43" y="81"/>
                  </a:lnTo>
                  <a:lnTo>
                    <a:pt x="0" y="50"/>
                  </a:lnTo>
                  <a:lnTo>
                    <a:pt x="55" y="50"/>
                  </a:lnTo>
                  <a:lnTo>
                    <a:pt x="71" y="0"/>
                  </a:lnTo>
                  <a:lnTo>
                    <a:pt x="87" y="50"/>
                  </a:lnTo>
                  <a:lnTo>
                    <a:pt x="141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8"/>
            <p:cNvSpPr>
              <a:spLocks/>
            </p:cNvSpPr>
            <p:nvPr userDrawn="1"/>
          </p:nvSpPr>
          <p:spPr bwMode="auto">
            <a:xfrm>
              <a:off x="6708791" y="4940313"/>
              <a:ext cx="223838" cy="204788"/>
            </a:xfrm>
            <a:custGeom>
              <a:avLst/>
              <a:gdLst>
                <a:gd name="T0" fmla="*/ 141 w 141"/>
                <a:gd name="T1" fmla="*/ 50 h 129"/>
                <a:gd name="T2" fmla="*/ 96 w 141"/>
                <a:gd name="T3" fmla="*/ 81 h 129"/>
                <a:gd name="T4" fmla="*/ 111 w 141"/>
                <a:gd name="T5" fmla="*/ 129 h 129"/>
                <a:gd name="T6" fmla="*/ 69 w 141"/>
                <a:gd name="T7" fmla="*/ 100 h 129"/>
                <a:gd name="T8" fmla="*/ 27 w 141"/>
                <a:gd name="T9" fmla="*/ 129 h 129"/>
                <a:gd name="T10" fmla="*/ 43 w 141"/>
                <a:gd name="T11" fmla="*/ 81 h 129"/>
                <a:gd name="T12" fmla="*/ 0 w 141"/>
                <a:gd name="T13" fmla="*/ 50 h 129"/>
                <a:gd name="T14" fmla="*/ 55 w 141"/>
                <a:gd name="T15" fmla="*/ 50 h 129"/>
                <a:gd name="T16" fmla="*/ 71 w 141"/>
                <a:gd name="T17" fmla="*/ 0 h 129"/>
                <a:gd name="T18" fmla="*/ 87 w 141"/>
                <a:gd name="T19" fmla="*/ 50 h 129"/>
                <a:gd name="T20" fmla="*/ 141 w 141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29">
                  <a:moveTo>
                    <a:pt x="141" y="50"/>
                  </a:moveTo>
                  <a:lnTo>
                    <a:pt x="96" y="81"/>
                  </a:lnTo>
                  <a:lnTo>
                    <a:pt x="111" y="129"/>
                  </a:lnTo>
                  <a:lnTo>
                    <a:pt x="69" y="100"/>
                  </a:lnTo>
                  <a:lnTo>
                    <a:pt x="27" y="129"/>
                  </a:lnTo>
                  <a:lnTo>
                    <a:pt x="43" y="81"/>
                  </a:lnTo>
                  <a:lnTo>
                    <a:pt x="0" y="50"/>
                  </a:lnTo>
                  <a:lnTo>
                    <a:pt x="55" y="50"/>
                  </a:lnTo>
                  <a:lnTo>
                    <a:pt x="71" y="0"/>
                  </a:lnTo>
                  <a:lnTo>
                    <a:pt x="87" y="50"/>
                  </a:lnTo>
                  <a:lnTo>
                    <a:pt x="141" y="50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9"/>
            <p:cNvSpPr>
              <a:spLocks/>
            </p:cNvSpPr>
            <p:nvPr userDrawn="1"/>
          </p:nvSpPr>
          <p:spPr bwMode="auto">
            <a:xfrm>
              <a:off x="6708791" y="6299216"/>
              <a:ext cx="223838" cy="204788"/>
            </a:xfrm>
            <a:custGeom>
              <a:avLst/>
              <a:gdLst>
                <a:gd name="T0" fmla="*/ 141 w 141"/>
                <a:gd name="T1" fmla="*/ 50 h 129"/>
                <a:gd name="T2" fmla="*/ 96 w 141"/>
                <a:gd name="T3" fmla="*/ 82 h 129"/>
                <a:gd name="T4" fmla="*/ 111 w 141"/>
                <a:gd name="T5" fmla="*/ 129 h 129"/>
                <a:gd name="T6" fmla="*/ 69 w 141"/>
                <a:gd name="T7" fmla="*/ 100 h 129"/>
                <a:gd name="T8" fmla="*/ 27 w 141"/>
                <a:gd name="T9" fmla="*/ 129 h 129"/>
                <a:gd name="T10" fmla="*/ 43 w 141"/>
                <a:gd name="T11" fmla="*/ 82 h 129"/>
                <a:gd name="T12" fmla="*/ 0 w 141"/>
                <a:gd name="T13" fmla="*/ 50 h 129"/>
                <a:gd name="T14" fmla="*/ 55 w 141"/>
                <a:gd name="T15" fmla="*/ 50 h 129"/>
                <a:gd name="T16" fmla="*/ 71 w 141"/>
                <a:gd name="T17" fmla="*/ 0 h 129"/>
                <a:gd name="T18" fmla="*/ 87 w 141"/>
                <a:gd name="T19" fmla="*/ 50 h 129"/>
                <a:gd name="T20" fmla="*/ 141 w 141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29">
                  <a:moveTo>
                    <a:pt x="141" y="50"/>
                  </a:moveTo>
                  <a:lnTo>
                    <a:pt x="96" y="82"/>
                  </a:lnTo>
                  <a:lnTo>
                    <a:pt x="111" y="129"/>
                  </a:lnTo>
                  <a:lnTo>
                    <a:pt x="69" y="100"/>
                  </a:lnTo>
                  <a:lnTo>
                    <a:pt x="27" y="129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5" y="50"/>
                  </a:lnTo>
                  <a:lnTo>
                    <a:pt x="71" y="0"/>
                  </a:lnTo>
                  <a:lnTo>
                    <a:pt x="87" y="50"/>
                  </a:lnTo>
                  <a:lnTo>
                    <a:pt x="141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10"/>
            <p:cNvSpPr>
              <a:spLocks/>
            </p:cNvSpPr>
            <p:nvPr userDrawn="1"/>
          </p:nvSpPr>
          <p:spPr bwMode="auto">
            <a:xfrm>
              <a:off x="6708791" y="6299216"/>
              <a:ext cx="223838" cy="204788"/>
            </a:xfrm>
            <a:custGeom>
              <a:avLst/>
              <a:gdLst>
                <a:gd name="T0" fmla="*/ 141 w 141"/>
                <a:gd name="T1" fmla="*/ 50 h 129"/>
                <a:gd name="T2" fmla="*/ 96 w 141"/>
                <a:gd name="T3" fmla="*/ 82 h 129"/>
                <a:gd name="T4" fmla="*/ 111 w 141"/>
                <a:gd name="T5" fmla="*/ 129 h 129"/>
                <a:gd name="T6" fmla="*/ 69 w 141"/>
                <a:gd name="T7" fmla="*/ 100 h 129"/>
                <a:gd name="T8" fmla="*/ 27 w 141"/>
                <a:gd name="T9" fmla="*/ 129 h 129"/>
                <a:gd name="T10" fmla="*/ 43 w 141"/>
                <a:gd name="T11" fmla="*/ 82 h 129"/>
                <a:gd name="T12" fmla="*/ 0 w 141"/>
                <a:gd name="T13" fmla="*/ 50 h 129"/>
                <a:gd name="T14" fmla="*/ 55 w 141"/>
                <a:gd name="T15" fmla="*/ 50 h 129"/>
                <a:gd name="T16" fmla="*/ 71 w 141"/>
                <a:gd name="T17" fmla="*/ 0 h 129"/>
                <a:gd name="T18" fmla="*/ 87 w 141"/>
                <a:gd name="T19" fmla="*/ 50 h 129"/>
                <a:gd name="T20" fmla="*/ 141 w 141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29">
                  <a:moveTo>
                    <a:pt x="141" y="50"/>
                  </a:moveTo>
                  <a:lnTo>
                    <a:pt x="96" y="82"/>
                  </a:lnTo>
                  <a:lnTo>
                    <a:pt x="111" y="129"/>
                  </a:lnTo>
                  <a:lnTo>
                    <a:pt x="69" y="100"/>
                  </a:lnTo>
                  <a:lnTo>
                    <a:pt x="27" y="129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5" y="50"/>
                  </a:lnTo>
                  <a:lnTo>
                    <a:pt x="71" y="0"/>
                  </a:lnTo>
                  <a:lnTo>
                    <a:pt x="87" y="50"/>
                  </a:lnTo>
                  <a:lnTo>
                    <a:pt x="141" y="50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11"/>
            <p:cNvSpPr>
              <a:spLocks/>
            </p:cNvSpPr>
            <p:nvPr userDrawn="1"/>
          </p:nvSpPr>
          <p:spPr bwMode="auto">
            <a:xfrm>
              <a:off x="6030927" y="5619765"/>
              <a:ext cx="220663" cy="204788"/>
            </a:xfrm>
            <a:custGeom>
              <a:avLst/>
              <a:gdLst>
                <a:gd name="T0" fmla="*/ 139 w 139"/>
                <a:gd name="T1" fmla="*/ 50 h 129"/>
                <a:gd name="T2" fmla="*/ 96 w 139"/>
                <a:gd name="T3" fmla="*/ 80 h 129"/>
                <a:gd name="T4" fmla="*/ 110 w 139"/>
                <a:gd name="T5" fmla="*/ 129 h 129"/>
                <a:gd name="T6" fmla="*/ 69 w 139"/>
                <a:gd name="T7" fmla="*/ 100 h 129"/>
                <a:gd name="T8" fmla="*/ 27 w 139"/>
                <a:gd name="T9" fmla="*/ 129 h 129"/>
                <a:gd name="T10" fmla="*/ 43 w 139"/>
                <a:gd name="T11" fmla="*/ 80 h 129"/>
                <a:gd name="T12" fmla="*/ 0 w 139"/>
                <a:gd name="T13" fmla="*/ 50 h 129"/>
                <a:gd name="T14" fmla="*/ 53 w 139"/>
                <a:gd name="T15" fmla="*/ 50 h 129"/>
                <a:gd name="T16" fmla="*/ 70 w 139"/>
                <a:gd name="T17" fmla="*/ 0 h 129"/>
                <a:gd name="T18" fmla="*/ 86 w 139"/>
                <a:gd name="T19" fmla="*/ 50 h 129"/>
                <a:gd name="T20" fmla="*/ 139 w 139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9" h="129">
                  <a:moveTo>
                    <a:pt x="139" y="50"/>
                  </a:moveTo>
                  <a:lnTo>
                    <a:pt x="96" y="80"/>
                  </a:lnTo>
                  <a:lnTo>
                    <a:pt x="110" y="129"/>
                  </a:lnTo>
                  <a:lnTo>
                    <a:pt x="69" y="100"/>
                  </a:lnTo>
                  <a:lnTo>
                    <a:pt x="27" y="129"/>
                  </a:lnTo>
                  <a:lnTo>
                    <a:pt x="43" y="80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70" y="0"/>
                  </a:lnTo>
                  <a:lnTo>
                    <a:pt x="86" y="50"/>
                  </a:lnTo>
                  <a:lnTo>
                    <a:pt x="139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12"/>
            <p:cNvSpPr>
              <a:spLocks/>
            </p:cNvSpPr>
            <p:nvPr userDrawn="1"/>
          </p:nvSpPr>
          <p:spPr bwMode="auto">
            <a:xfrm>
              <a:off x="6030927" y="5619765"/>
              <a:ext cx="220663" cy="204788"/>
            </a:xfrm>
            <a:custGeom>
              <a:avLst/>
              <a:gdLst>
                <a:gd name="T0" fmla="*/ 139 w 139"/>
                <a:gd name="T1" fmla="*/ 50 h 129"/>
                <a:gd name="T2" fmla="*/ 96 w 139"/>
                <a:gd name="T3" fmla="*/ 80 h 129"/>
                <a:gd name="T4" fmla="*/ 110 w 139"/>
                <a:gd name="T5" fmla="*/ 129 h 129"/>
                <a:gd name="T6" fmla="*/ 69 w 139"/>
                <a:gd name="T7" fmla="*/ 100 h 129"/>
                <a:gd name="T8" fmla="*/ 27 w 139"/>
                <a:gd name="T9" fmla="*/ 129 h 129"/>
                <a:gd name="T10" fmla="*/ 43 w 139"/>
                <a:gd name="T11" fmla="*/ 80 h 129"/>
                <a:gd name="T12" fmla="*/ 0 w 139"/>
                <a:gd name="T13" fmla="*/ 50 h 129"/>
                <a:gd name="T14" fmla="*/ 53 w 139"/>
                <a:gd name="T15" fmla="*/ 50 h 129"/>
                <a:gd name="T16" fmla="*/ 70 w 139"/>
                <a:gd name="T17" fmla="*/ 0 h 129"/>
                <a:gd name="T18" fmla="*/ 86 w 139"/>
                <a:gd name="T19" fmla="*/ 50 h 129"/>
                <a:gd name="T20" fmla="*/ 139 w 139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9" h="129">
                  <a:moveTo>
                    <a:pt x="139" y="50"/>
                  </a:moveTo>
                  <a:lnTo>
                    <a:pt x="96" y="80"/>
                  </a:lnTo>
                  <a:lnTo>
                    <a:pt x="110" y="129"/>
                  </a:lnTo>
                  <a:lnTo>
                    <a:pt x="69" y="100"/>
                  </a:lnTo>
                  <a:lnTo>
                    <a:pt x="27" y="129"/>
                  </a:lnTo>
                  <a:lnTo>
                    <a:pt x="43" y="80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70" y="0"/>
                  </a:lnTo>
                  <a:lnTo>
                    <a:pt x="86" y="50"/>
                  </a:lnTo>
                  <a:lnTo>
                    <a:pt x="139" y="50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13"/>
            <p:cNvSpPr>
              <a:spLocks/>
            </p:cNvSpPr>
            <p:nvPr userDrawn="1"/>
          </p:nvSpPr>
          <p:spPr bwMode="auto">
            <a:xfrm>
              <a:off x="6124590" y="5272101"/>
              <a:ext cx="223838" cy="204788"/>
            </a:xfrm>
            <a:custGeom>
              <a:avLst/>
              <a:gdLst>
                <a:gd name="T0" fmla="*/ 141 w 141"/>
                <a:gd name="T1" fmla="*/ 50 h 129"/>
                <a:gd name="T2" fmla="*/ 98 w 141"/>
                <a:gd name="T3" fmla="*/ 82 h 129"/>
                <a:gd name="T4" fmla="*/ 113 w 141"/>
                <a:gd name="T5" fmla="*/ 129 h 129"/>
                <a:gd name="T6" fmla="*/ 71 w 141"/>
                <a:gd name="T7" fmla="*/ 100 h 129"/>
                <a:gd name="T8" fmla="*/ 27 w 141"/>
                <a:gd name="T9" fmla="*/ 129 h 129"/>
                <a:gd name="T10" fmla="*/ 45 w 141"/>
                <a:gd name="T11" fmla="*/ 82 h 129"/>
                <a:gd name="T12" fmla="*/ 0 w 141"/>
                <a:gd name="T13" fmla="*/ 50 h 129"/>
                <a:gd name="T14" fmla="*/ 55 w 141"/>
                <a:gd name="T15" fmla="*/ 50 h 129"/>
                <a:gd name="T16" fmla="*/ 72 w 141"/>
                <a:gd name="T17" fmla="*/ 0 h 129"/>
                <a:gd name="T18" fmla="*/ 88 w 141"/>
                <a:gd name="T19" fmla="*/ 50 h 129"/>
                <a:gd name="T20" fmla="*/ 141 w 141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29">
                  <a:moveTo>
                    <a:pt x="141" y="50"/>
                  </a:moveTo>
                  <a:lnTo>
                    <a:pt x="98" y="82"/>
                  </a:lnTo>
                  <a:lnTo>
                    <a:pt x="113" y="129"/>
                  </a:lnTo>
                  <a:lnTo>
                    <a:pt x="71" y="100"/>
                  </a:lnTo>
                  <a:lnTo>
                    <a:pt x="27" y="129"/>
                  </a:lnTo>
                  <a:lnTo>
                    <a:pt x="45" y="82"/>
                  </a:lnTo>
                  <a:lnTo>
                    <a:pt x="0" y="50"/>
                  </a:lnTo>
                  <a:lnTo>
                    <a:pt x="55" y="50"/>
                  </a:lnTo>
                  <a:lnTo>
                    <a:pt x="72" y="0"/>
                  </a:lnTo>
                  <a:lnTo>
                    <a:pt x="88" y="50"/>
                  </a:lnTo>
                  <a:lnTo>
                    <a:pt x="141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14"/>
            <p:cNvSpPr>
              <a:spLocks/>
            </p:cNvSpPr>
            <p:nvPr userDrawn="1"/>
          </p:nvSpPr>
          <p:spPr bwMode="auto">
            <a:xfrm>
              <a:off x="6124590" y="5272101"/>
              <a:ext cx="223838" cy="204788"/>
            </a:xfrm>
            <a:custGeom>
              <a:avLst/>
              <a:gdLst>
                <a:gd name="T0" fmla="*/ 141 w 141"/>
                <a:gd name="T1" fmla="*/ 50 h 129"/>
                <a:gd name="T2" fmla="*/ 98 w 141"/>
                <a:gd name="T3" fmla="*/ 82 h 129"/>
                <a:gd name="T4" fmla="*/ 113 w 141"/>
                <a:gd name="T5" fmla="*/ 129 h 129"/>
                <a:gd name="T6" fmla="*/ 71 w 141"/>
                <a:gd name="T7" fmla="*/ 100 h 129"/>
                <a:gd name="T8" fmla="*/ 27 w 141"/>
                <a:gd name="T9" fmla="*/ 129 h 129"/>
                <a:gd name="T10" fmla="*/ 45 w 141"/>
                <a:gd name="T11" fmla="*/ 82 h 129"/>
                <a:gd name="T12" fmla="*/ 0 w 141"/>
                <a:gd name="T13" fmla="*/ 50 h 129"/>
                <a:gd name="T14" fmla="*/ 55 w 141"/>
                <a:gd name="T15" fmla="*/ 50 h 129"/>
                <a:gd name="T16" fmla="*/ 72 w 141"/>
                <a:gd name="T17" fmla="*/ 0 h 129"/>
                <a:gd name="T18" fmla="*/ 88 w 141"/>
                <a:gd name="T19" fmla="*/ 50 h 129"/>
                <a:gd name="T20" fmla="*/ 141 w 141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29">
                  <a:moveTo>
                    <a:pt x="141" y="50"/>
                  </a:moveTo>
                  <a:lnTo>
                    <a:pt x="98" y="82"/>
                  </a:lnTo>
                  <a:lnTo>
                    <a:pt x="113" y="129"/>
                  </a:lnTo>
                  <a:lnTo>
                    <a:pt x="71" y="100"/>
                  </a:lnTo>
                  <a:lnTo>
                    <a:pt x="27" y="129"/>
                  </a:lnTo>
                  <a:lnTo>
                    <a:pt x="45" y="82"/>
                  </a:lnTo>
                  <a:lnTo>
                    <a:pt x="0" y="50"/>
                  </a:lnTo>
                  <a:lnTo>
                    <a:pt x="55" y="50"/>
                  </a:lnTo>
                  <a:lnTo>
                    <a:pt x="72" y="0"/>
                  </a:lnTo>
                  <a:lnTo>
                    <a:pt x="88" y="50"/>
                  </a:lnTo>
                  <a:lnTo>
                    <a:pt x="141" y="50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15"/>
            <p:cNvSpPr>
              <a:spLocks/>
            </p:cNvSpPr>
            <p:nvPr userDrawn="1"/>
          </p:nvSpPr>
          <p:spPr bwMode="auto">
            <a:xfrm>
              <a:off x="6367478" y="5029213"/>
              <a:ext cx="220663" cy="204788"/>
            </a:xfrm>
            <a:custGeom>
              <a:avLst/>
              <a:gdLst>
                <a:gd name="T0" fmla="*/ 139 w 139"/>
                <a:gd name="T1" fmla="*/ 50 h 129"/>
                <a:gd name="T2" fmla="*/ 96 w 139"/>
                <a:gd name="T3" fmla="*/ 81 h 129"/>
                <a:gd name="T4" fmla="*/ 111 w 139"/>
                <a:gd name="T5" fmla="*/ 129 h 129"/>
                <a:gd name="T6" fmla="*/ 69 w 139"/>
                <a:gd name="T7" fmla="*/ 100 h 129"/>
                <a:gd name="T8" fmla="*/ 27 w 139"/>
                <a:gd name="T9" fmla="*/ 129 h 129"/>
                <a:gd name="T10" fmla="*/ 43 w 139"/>
                <a:gd name="T11" fmla="*/ 81 h 129"/>
                <a:gd name="T12" fmla="*/ 0 w 139"/>
                <a:gd name="T13" fmla="*/ 50 h 129"/>
                <a:gd name="T14" fmla="*/ 53 w 139"/>
                <a:gd name="T15" fmla="*/ 50 h 129"/>
                <a:gd name="T16" fmla="*/ 70 w 139"/>
                <a:gd name="T17" fmla="*/ 0 h 129"/>
                <a:gd name="T18" fmla="*/ 86 w 139"/>
                <a:gd name="T19" fmla="*/ 50 h 129"/>
                <a:gd name="T20" fmla="*/ 139 w 139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9" h="129">
                  <a:moveTo>
                    <a:pt x="139" y="50"/>
                  </a:moveTo>
                  <a:lnTo>
                    <a:pt x="96" y="81"/>
                  </a:lnTo>
                  <a:lnTo>
                    <a:pt x="111" y="129"/>
                  </a:lnTo>
                  <a:lnTo>
                    <a:pt x="69" y="100"/>
                  </a:lnTo>
                  <a:lnTo>
                    <a:pt x="27" y="129"/>
                  </a:lnTo>
                  <a:lnTo>
                    <a:pt x="43" y="81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70" y="0"/>
                  </a:lnTo>
                  <a:lnTo>
                    <a:pt x="86" y="50"/>
                  </a:lnTo>
                  <a:lnTo>
                    <a:pt x="139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16"/>
            <p:cNvSpPr>
              <a:spLocks/>
            </p:cNvSpPr>
            <p:nvPr userDrawn="1"/>
          </p:nvSpPr>
          <p:spPr bwMode="auto">
            <a:xfrm>
              <a:off x="6367478" y="5029213"/>
              <a:ext cx="220663" cy="204788"/>
            </a:xfrm>
            <a:custGeom>
              <a:avLst/>
              <a:gdLst>
                <a:gd name="T0" fmla="*/ 139 w 139"/>
                <a:gd name="T1" fmla="*/ 50 h 129"/>
                <a:gd name="T2" fmla="*/ 96 w 139"/>
                <a:gd name="T3" fmla="*/ 81 h 129"/>
                <a:gd name="T4" fmla="*/ 111 w 139"/>
                <a:gd name="T5" fmla="*/ 129 h 129"/>
                <a:gd name="T6" fmla="*/ 69 w 139"/>
                <a:gd name="T7" fmla="*/ 100 h 129"/>
                <a:gd name="T8" fmla="*/ 27 w 139"/>
                <a:gd name="T9" fmla="*/ 129 h 129"/>
                <a:gd name="T10" fmla="*/ 43 w 139"/>
                <a:gd name="T11" fmla="*/ 81 h 129"/>
                <a:gd name="T12" fmla="*/ 0 w 139"/>
                <a:gd name="T13" fmla="*/ 50 h 129"/>
                <a:gd name="T14" fmla="*/ 53 w 139"/>
                <a:gd name="T15" fmla="*/ 50 h 129"/>
                <a:gd name="T16" fmla="*/ 70 w 139"/>
                <a:gd name="T17" fmla="*/ 0 h 129"/>
                <a:gd name="T18" fmla="*/ 86 w 139"/>
                <a:gd name="T19" fmla="*/ 50 h 129"/>
                <a:gd name="T20" fmla="*/ 139 w 139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9" h="129">
                  <a:moveTo>
                    <a:pt x="139" y="50"/>
                  </a:moveTo>
                  <a:lnTo>
                    <a:pt x="96" y="81"/>
                  </a:lnTo>
                  <a:lnTo>
                    <a:pt x="111" y="129"/>
                  </a:lnTo>
                  <a:lnTo>
                    <a:pt x="69" y="100"/>
                  </a:lnTo>
                  <a:lnTo>
                    <a:pt x="27" y="129"/>
                  </a:lnTo>
                  <a:lnTo>
                    <a:pt x="43" y="81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70" y="0"/>
                  </a:lnTo>
                  <a:lnTo>
                    <a:pt x="86" y="50"/>
                  </a:lnTo>
                  <a:lnTo>
                    <a:pt x="139" y="50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17"/>
            <p:cNvSpPr>
              <a:spLocks/>
            </p:cNvSpPr>
            <p:nvPr userDrawn="1"/>
          </p:nvSpPr>
          <p:spPr bwMode="auto">
            <a:xfrm>
              <a:off x="7040580" y="5029213"/>
              <a:ext cx="223838" cy="204788"/>
            </a:xfrm>
            <a:custGeom>
              <a:avLst/>
              <a:gdLst>
                <a:gd name="T0" fmla="*/ 141 w 141"/>
                <a:gd name="T1" fmla="*/ 50 h 129"/>
                <a:gd name="T2" fmla="*/ 96 w 141"/>
                <a:gd name="T3" fmla="*/ 81 h 129"/>
                <a:gd name="T4" fmla="*/ 111 w 141"/>
                <a:gd name="T5" fmla="*/ 129 h 129"/>
                <a:gd name="T6" fmla="*/ 69 w 141"/>
                <a:gd name="T7" fmla="*/ 100 h 129"/>
                <a:gd name="T8" fmla="*/ 27 w 141"/>
                <a:gd name="T9" fmla="*/ 129 h 129"/>
                <a:gd name="T10" fmla="*/ 43 w 141"/>
                <a:gd name="T11" fmla="*/ 81 h 129"/>
                <a:gd name="T12" fmla="*/ 0 w 141"/>
                <a:gd name="T13" fmla="*/ 50 h 129"/>
                <a:gd name="T14" fmla="*/ 54 w 141"/>
                <a:gd name="T15" fmla="*/ 50 h 129"/>
                <a:gd name="T16" fmla="*/ 70 w 141"/>
                <a:gd name="T17" fmla="*/ 0 h 129"/>
                <a:gd name="T18" fmla="*/ 86 w 141"/>
                <a:gd name="T19" fmla="*/ 50 h 129"/>
                <a:gd name="T20" fmla="*/ 141 w 141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29">
                  <a:moveTo>
                    <a:pt x="141" y="50"/>
                  </a:moveTo>
                  <a:lnTo>
                    <a:pt x="96" y="81"/>
                  </a:lnTo>
                  <a:lnTo>
                    <a:pt x="111" y="129"/>
                  </a:lnTo>
                  <a:lnTo>
                    <a:pt x="69" y="100"/>
                  </a:lnTo>
                  <a:lnTo>
                    <a:pt x="27" y="129"/>
                  </a:lnTo>
                  <a:lnTo>
                    <a:pt x="43" y="81"/>
                  </a:lnTo>
                  <a:lnTo>
                    <a:pt x="0" y="50"/>
                  </a:lnTo>
                  <a:lnTo>
                    <a:pt x="54" y="50"/>
                  </a:lnTo>
                  <a:lnTo>
                    <a:pt x="70" y="0"/>
                  </a:lnTo>
                  <a:lnTo>
                    <a:pt x="86" y="50"/>
                  </a:lnTo>
                  <a:lnTo>
                    <a:pt x="141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18"/>
            <p:cNvSpPr>
              <a:spLocks/>
            </p:cNvSpPr>
            <p:nvPr userDrawn="1"/>
          </p:nvSpPr>
          <p:spPr bwMode="auto">
            <a:xfrm>
              <a:off x="7040580" y="5029213"/>
              <a:ext cx="223838" cy="204788"/>
            </a:xfrm>
            <a:custGeom>
              <a:avLst/>
              <a:gdLst>
                <a:gd name="T0" fmla="*/ 141 w 141"/>
                <a:gd name="T1" fmla="*/ 50 h 129"/>
                <a:gd name="T2" fmla="*/ 96 w 141"/>
                <a:gd name="T3" fmla="*/ 81 h 129"/>
                <a:gd name="T4" fmla="*/ 111 w 141"/>
                <a:gd name="T5" fmla="*/ 129 h 129"/>
                <a:gd name="T6" fmla="*/ 69 w 141"/>
                <a:gd name="T7" fmla="*/ 100 h 129"/>
                <a:gd name="T8" fmla="*/ 27 w 141"/>
                <a:gd name="T9" fmla="*/ 129 h 129"/>
                <a:gd name="T10" fmla="*/ 43 w 141"/>
                <a:gd name="T11" fmla="*/ 81 h 129"/>
                <a:gd name="T12" fmla="*/ 0 w 141"/>
                <a:gd name="T13" fmla="*/ 50 h 129"/>
                <a:gd name="T14" fmla="*/ 54 w 141"/>
                <a:gd name="T15" fmla="*/ 50 h 129"/>
                <a:gd name="T16" fmla="*/ 70 w 141"/>
                <a:gd name="T17" fmla="*/ 0 h 129"/>
                <a:gd name="T18" fmla="*/ 86 w 141"/>
                <a:gd name="T19" fmla="*/ 50 h 129"/>
                <a:gd name="T20" fmla="*/ 141 w 141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29">
                  <a:moveTo>
                    <a:pt x="141" y="50"/>
                  </a:moveTo>
                  <a:lnTo>
                    <a:pt x="96" y="81"/>
                  </a:lnTo>
                  <a:lnTo>
                    <a:pt x="111" y="129"/>
                  </a:lnTo>
                  <a:lnTo>
                    <a:pt x="69" y="100"/>
                  </a:lnTo>
                  <a:lnTo>
                    <a:pt x="27" y="129"/>
                  </a:lnTo>
                  <a:lnTo>
                    <a:pt x="43" y="81"/>
                  </a:lnTo>
                  <a:lnTo>
                    <a:pt x="0" y="50"/>
                  </a:lnTo>
                  <a:lnTo>
                    <a:pt x="54" y="50"/>
                  </a:lnTo>
                  <a:lnTo>
                    <a:pt x="70" y="0"/>
                  </a:lnTo>
                  <a:lnTo>
                    <a:pt x="86" y="50"/>
                  </a:lnTo>
                  <a:lnTo>
                    <a:pt x="141" y="50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19"/>
            <p:cNvSpPr>
              <a:spLocks/>
            </p:cNvSpPr>
            <p:nvPr userDrawn="1"/>
          </p:nvSpPr>
          <p:spPr bwMode="auto">
            <a:xfrm>
              <a:off x="7285055" y="5272101"/>
              <a:ext cx="223838" cy="204788"/>
            </a:xfrm>
            <a:custGeom>
              <a:avLst/>
              <a:gdLst>
                <a:gd name="T0" fmla="*/ 141 w 141"/>
                <a:gd name="T1" fmla="*/ 50 h 129"/>
                <a:gd name="T2" fmla="*/ 96 w 141"/>
                <a:gd name="T3" fmla="*/ 82 h 129"/>
                <a:gd name="T4" fmla="*/ 112 w 141"/>
                <a:gd name="T5" fmla="*/ 129 h 129"/>
                <a:gd name="T6" fmla="*/ 71 w 141"/>
                <a:gd name="T7" fmla="*/ 100 h 129"/>
                <a:gd name="T8" fmla="*/ 27 w 141"/>
                <a:gd name="T9" fmla="*/ 129 h 129"/>
                <a:gd name="T10" fmla="*/ 43 w 141"/>
                <a:gd name="T11" fmla="*/ 82 h 129"/>
                <a:gd name="T12" fmla="*/ 0 w 141"/>
                <a:gd name="T13" fmla="*/ 50 h 129"/>
                <a:gd name="T14" fmla="*/ 55 w 141"/>
                <a:gd name="T15" fmla="*/ 50 h 129"/>
                <a:gd name="T16" fmla="*/ 72 w 141"/>
                <a:gd name="T17" fmla="*/ 0 h 129"/>
                <a:gd name="T18" fmla="*/ 87 w 141"/>
                <a:gd name="T19" fmla="*/ 50 h 129"/>
                <a:gd name="T20" fmla="*/ 141 w 141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29">
                  <a:moveTo>
                    <a:pt x="141" y="50"/>
                  </a:moveTo>
                  <a:lnTo>
                    <a:pt x="96" y="82"/>
                  </a:lnTo>
                  <a:lnTo>
                    <a:pt x="112" y="129"/>
                  </a:lnTo>
                  <a:lnTo>
                    <a:pt x="71" y="100"/>
                  </a:lnTo>
                  <a:lnTo>
                    <a:pt x="27" y="129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5" y="50"/>
                  </a:lnTo>
                  <a:lnTo>
                    <a:pt x="72" y="0"/>
                  </a:lnTo>
                  <a:lnTo>
                    <a:pt x="87" y="50"/>
                  </a:lnTo>
                  <a:lnTo>
                    <a:pt x="141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20"/>
            <p:cNvSpPr>
              <a:spLocks/>
            </p:cNvSpPr>
            <p:nvPr userDrawn="1"/>
          </p:nvSpPr>
          <p:spPr bwMode="auto">
            <a:xfrm>
              <a:off x="7285055" y="5272101"/>
              <a:ext cx="223838" cy="204788"/>
            </a:xfrm>
            <a:custGeom>
              <a:avLst/>
              <a:gdLst>
                <a:gd name="T0" fmla="*/ 141 w 141"/>
                <a:gd name="T1" fmla="*/ 50 h 129"/>
                <a:gd name="T2" fmla="*/ 96 w 141"/>
                <a:gd name="T3" fmla="*/ 82 h 129"/>
                <a:gd name="T4" fmla="*/ 112 w 141"/>
                <a:gd name="T5" fmla="*/ 129 h 129"/>
                <a:gd name="T6" fmla="*/ 71 w 141"/>
                <a:gd name="T7" fmla="*/ 100 h 129"/>
                <a:gd name="T8" fmla="*/ 27 w 141"/>
                <a:gd name="T9" fmla="*/ 129 h 129"/>
                <a:gd name="T10" fmla="*/ 43 w 141"/>
                <a:gd name="T11" fmla="*/ 82 h 129"/>
                <a:gd name="T12" fmla="*/ 0 w 141"/>
                <a:gd name="T13" fmla="*/ 50 h 129"/>
                <a:gd name="T14" fmla="*/ 55 w 141"/>
                <a:gd name="T15" fmla="*/ 50 h 129"/>
                <a:gd name="T16" fmla="*/ 72 w 141"/>
                <a:gd name="T17" fmla="*/ 0 h 129"/>
                <a:gd name="T18" fmla="*/ 87 w 141"/>
                <a:gd name="T19" fmla="*/ 50 h 129"/>
                <a:gd name="T20" fmla="*/ 141 w 141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29">
                  <a:moveTo>
                    <a:pt x="141" y="50"/>
                  </a:moveTo>
                  <a:lnTo>
                    <a:pt x="96" y="82"/>
                  </a:lnTo>
                  <a:lnTo>
                    <a:pt x="112" y="129"/>
                  </a:lnTo>
                  <a:lnTo>
                    <a:pt x="71" y="100"/>
                  </a:lnTo>
                  <a:lnTo>
                    <a:pt x="27" y="129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5" y="50"/>
                  </a:lnTo>
                  <a:lnTo>
                    <a:pt x="72" y="0"/>
                  </a:lnTo>
                  <a:lnTo>
                    <a:pt x="87" y="50"/>
                  </a:lnTo>
                  <a:lnTo>
                    <a:pt x="141" y="50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21"/>
            <p:cNvSpPr>
              <a:spLocks/>
            </p:cNvSpPr>
            <p:nvPr userDrawn="1"/>
          </p:nvSpPr>
          <p:spPr bwMode="auto">
            <a:xfrm>
              <a:off x="6121415" y="5956316"/>
              <a:ext cx="225426" cy="204788"/>
            </a:xfrm>
            <a:custGeom>
              <a:avLst/>
              <a:gdLst>
                <a:gd name="T0" fmla="*/ 142 w 142"/>
                <a:gd name="T1" fmla="*/ 50 h 129"/>
                <a:gd name="T2" fmla="*/ 97 w 142"/>
                <a:gd name="T3" fmla="*/ 81 h 129"/>
                <a:gd name="T4" fmla="*/ 113 w 142"/>
                <a:gd name="T5" fmla="*/ 129 h 129"/>
                <a:gd name="T6" fmla="*/ 71 w 142"/>
                <a:gd name="T7" fmla="*/ 100 h 129"/>
                <a:gd name="T8" fmla="*/ 28 w 142"/>
                <a:gd name="T9" fmla="*/ 129 h 129"/>
                <a:gd name="T10" fmla="*/ 44 w 142"/>
                <a:gd name="T11" fmla="*/ 81 h 129"/>
                <a:gd name="T12" fmla="*/ 0 w 142"/>
                <a:gd name="T13" fmla="*/ 50 h 129"/>
                <a:gd name="T14" fmla="*/ 55 w 142"/>
                <a:gd name="T15" fmla="*/ 50 h 129"/>
                <a:gd name="T16" fmla="*/ 73 w 142"/>
                <a:gd name="T17" fmla="*/ 0 h 129"/>
                <a:gd name="T18" fmla="*/ 87 w 142"/>
                <a:gd name="T19" fmla="*/ 50 h 129"/>
                <a:gd name="T20" fmla="*/ 142 w 142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2" h="129">
                  <a:moveTo>
                    <a:pt x="142" y="50"/>
                  </a:moveTo>
                  <a:lnTo>
                    <a:pt x="97" y="81"/>
                  </a:lnTo>
                  <a:lnTo>
                    <a:pt x="113" y="129"/>
                  </a:lnTo>
                  <a:lnTo>
                    <a:pt x="71" y="100"/>
                  </a:lnTo>
                  <a:lnTo>
                    <a:pt x="28" y="129"/>
                  </a:lnTo>
                  <a:lnTo>
                    <a:pt x="44" y="81"/>
                  </a:lnTo>
                  <a:lnTo>
                    <a:pt x="0" y="50"/>
                  </a:lnTo>
                  <a:lnTo>
                    <a:pt x="55" y="50"/>
                  </a:lnTo>
                  <a:lnTo>
                    <a:pt x="73" y="0"/>
                  </a:lnTo>
                  <a:lnTo>
                    <a:pt x="87" y="50"/>
                  </a:lnTo>
                  <a:lnTo>
                    <a:pt x="142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22"/>
            <p:cNvSpPr>
              <a:spLocks/>
            </p:cNvSpPr>
            <p:nvPr userDrawn="1"/>
          </p:nvSpPr>
          <p:spPr bwMode="auto">
            <a:xfrm>
              <a:off x="6121415" y="5956316"/>
              <a:ext cx="225426" cy="204788"/>
            </a:xfrm>
            <a:custGeom>
              <a:avLst/>
              <a:gdLst>
                <a:gd name="T0" fmla="*/ 142 w 142"/>
                <a:gd name="T1" fmla="*/ 50 h 129"/>
                <a:gd name="T2" fmla="*/ 97 w 142"/>
                <a:gd name="T3" fmla="*/ 81 h 129"/>
                <a:gd name="T4" fmla="*/ 113 w 142"/>
                <a:gd name="T5" fmla="*/ 129 h 129"/>
                <a:gd name="T6" fmla="*/ 71 w 142"/>
                <a:gd name="T7" fmla="*/ 100 h 129"/>
                <a:gd name="T8" fmla="*/ 28 w 142"/>
                <a:gd name="T9" fmla="*/ 129 h 129"/>
                <a:gd name="T10" fmla="*/ 44 w 142"/>
                <a:gd name="T11" fmla="*/ 81 h 129"/>
                <a:gd name="T12" fmla="*/ 0 w 142"/>
                <a:gd name="T13" fmla="*/ 50 h 129"/>
                <a:gd name="T14" fmla="*/ 55 w 142"/>
                <a:gd name="T15" fmla="*/ 50 h 129"/>
                <a:gd name="T16" fmla="*/ 73 w 142"/>
                <a:gd name="T17" fmla="*/ 0 h 129"/>
                <a:gd name="T18" fmla="*/ 87 w 142"/>
                <a:gd name="T19" fmla="*/ 50 h 129"/>
                <a:gd name="T20" fmla="*/ 142 w 142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2" h="129">
                  <a:moveTo>
                    <a:pt x="142" y="50"/>
                  </a:moveTo>
                  <a:lnTo>
                    <a:pt x="97" y="81"/>
                  </a:lnTo>
                  <a:lnTo>
                    <a:pt x="113" y="129"/>
                  </a:lnTo>
                  <a:lnTo>
                    <a:pt x="71" y="100"/>
                  </a:lnTo>
                  <a:lnTo>
                    <a:pt x="28" y="129"/>
                  </a:lnTo>
                  <a:lnTo>
                    <a:pt x="44" y="81"/>
                  </a:lnTo>
                  <a:lnTo>
                    <a:pt x="0" y="50"/>
                  </a:lnTo>
                  <a:lnTo>
                    <a:pt x="55" y="50"/>
                  </a:lnTo>
                  <a:lnTo>
                    <a:pt x="73" y="0"/>
                  </a:lnTo>
                  <a:lnTo>
                    <a:pt x="87" y="50"/>
                  </a:lnTo>
                  <a:lnTo>
                    <a:pt x="142" y="50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23"/>
            <p:cNvSpPr>
              <a:spLocks/>
            </p:cNvSpPr>
            <p:nvPr userDrawn="1"/>
          </p:nvSpPr>
          <p:spPr bwMode="auto">
            <a:xfrm>
              <a:off x="6364303" y="6207141"/>
              <a:ext cx="222251" cy="206376"/>
            </a:xfrm>
            <a:custGeom>
              <a:avLst/>
              <a:gdLst>
                <a:gd name="T0" fmla="*/ 140 w 140"/>
                <a:gd name="T1" fmla="*/ 51 h 130"/>
                <a:gd name="T2" fmla="*/ 96 w 140"/>
                <a:gd name="T3" fmla="*/ 82 h 130"/>
                <a:gd name="T4" fmla="*/ 111 w 140"/>
                <a:gd name="T5" fmla="*/ 130 h 130"/>
                <a:gd name="T6" fmla="*/ 69 w 140"/>
                <a:gd name="T7" fmla="*/ 100 h 130"/>
                <a:gd name="T8" fmla="*/ 27 w 140"/>
                <a:gd name="T9" fmla="*/ 130 h 130"/>
                <a:gd name="T10" fmla="*/ 43 w 140"/>
                <a:gd name="T11" fmla="*/ 82 h 130"/>
                <a:gd name="T12" fmla="*/ 0 w 140"/>
                <a:gd name="T13" fmla="*/ 51 h 130"/>
                <a:gd name="T14" fmla="*/ 53 w 140"/>
                <a:gd name="T15" fmla="*/ 51 h 130"/>
                <a:gd name="T16" fmla="*/ 71 w 140"/>
                <a:gd name="T17" fmla="*/ 0 h 130"/>
                <a:gd name="T18" fmla="*/ 87 w 140"/>
                <a:gd name="T19" fmla="*/ 51 h 130"/>
                <a:gd name="T20" fmla="*/ 140 w 140"/>
                <a:gd name="T21" fmla="*/ 5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0">
                  <a:moveTo>
                    <a:pt x="140" y="51"/>
                  </a:moveTo>
                  <a:lnTo>
                    <a:pt x="96" y="82"/>
                  </a:lnTo>
                  <a:lnTo>
                    <a:pt x="111" y="130"/>
                  </a:lnTo>
                  <a:lnTo>
                    <a:pt x="69" y="100"/>
                  </a:lnTo>
                  <a:lnTo>
                    <a:pt x="27" y="130"/>
                  </a:lnTo>
                  <a:lnTo>
                    <a:pt x="43" y="82"/>
                  </a:lnTo>
                  <a:lnTo>
                    <a:pt x="0" y="51"/>
                  </a:lnTo>
                  <a:lnTo>
                    <a:pt x="53" y="51"/>
                  </a:lnTo>
                  <a:lnTo>
                    <a:pt x="71" y="0"/>
                  </a:lnTo>
                  <a:lnTo>
                    <a:pt x="87" y="51"/>
                  </a:lnTo>
                  <a:lnTo>
                    <a:pt x="140" y="5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24"/>
            <p:cNvSpPr>
              <a:spLocks/>
            </p:cNvSpPr>
            <p:nvPr userDrawn="1"/>
          </p:nvSpPr>
          <p:spPr bwMode="auto">
            <a:xfrm>
              <a:off x="6364303" y="6207141"/>
              <a:ext cx="222251" cy="206376"/>
            </a:xfrm>
            <a:custGeom>
              <a:avLst/>
              <a:gdLst>
                <a:gd name="T0" fmla="*/ 140 w 140"/>
                <a:gd name="T1" fmla="*/ 51 h 130"/>
                <a:gd name="T2" fmla="*/ 96 w 140"/>
                <a:gd name="T3" fmla="*/ 82 h 130"/>
                <a:gd name="T4" fmla="*/ 111 w 140"/>
                <a:gd name="T5" fmla="*/ 130 h 130"/>
                <a:gd name="T6" fmla="*/ 69 w 140"/>
                <a:gd name="T7" fmla="*/ 100 h 130"/>
                <a:gd name="T8" fmla="*/ 27 w 140"/>
                <a:gd name="T9" fmla="*/ 130 h 130"/>
                <a:gd name="T10" fmla="*/ 43 w 140"/>
                <a:gd name="T11" fmla="*/ 82 h 130"/>
                <a:gd name="T12" fmla="*/ 0 w 140"/>
                <a:gd name="T13" fmla="*/ 51 h 130"/>
                <a:gd name="T14" fmla="*/ 53 w 140"/>
                <a:gd name="T15" fmla="*/ 51 h 130"/>
                <a:gd name="T16" fmla="*/ 71 w 140"/>
                <a:gd name="T17" fmla="*/ 0 h 130"/>
                <a:gd name="T18" fmla="*/ 87 w 140"/>
                <a:gd name="T19" fmla="*/ 51 h 130"/>
                <a:gd name="T20" fmla="*/ 140 w 140"/>
                <a:gd name="T21" fmla="*/ 5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0">
                  <a:moveTo>
                    <a:pt x="140" y="51"/>
                  </a:moveTo>
                  <a:lnTo>
                    <a:pt x="96" y="82"/>
                  </a:lnTo>
                  <a:lnTo>
                    <a:pt x="111" y="130"/>
                  </a:lnTo>
                  <a:lnTo>
                    <a:pt x="69" y="100"/>
                  </a:lnTo>
                  <a:lnTo>
                    <a:pt x="27" y="130"/>
                  </a:lnTo>
                  <a:lnTo>
                    <a:pt x="43" y="82"/>
                  </a:lnTo>
                  <a:lnTo>
                    <a:pt x="0" y="51"/>
                  </a:lnTo>
                  <a:lnTo>
                    <a:pt x="53" y="51"/>
                  </a:lnTo>
                  <a:lnTo>
                    <a:pt x="71" y="0"/>
                  </a:lnTo>
                  <a:lnTo>
                    <a:pt x="87" y="51"/>
                  </a:lnTo>
                  <a:lnTo>
                    <a:pt x="140" y="51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25"/>
            <p:cNvSpPr>
              <a:spLocks/>
            </p:cNvSpPr>
            <p:nvPr userDrawn="1"/>
          </p:nvSpPr>
          <p:spPr bwMode="auto">
            <a:xfrm>
              <a:off x="7045342" y="6207141"/>
              <a:ext cx="223838" cy="206376"/>
            </a:xfrm>
            <a:custGeom>
              <a:avLst/>
              <a:gdLst>
                <a:gd name="T0" fmla="*/ 141 w 141"/>
                <a:gd name="T1" fmla="*/ 51 h 130"/>
                <a:gd name="T2" fmla="*/ 96 w 141"/>
                <a:gd name="T3" fmla="*/ 82 h 130"/>
                <a:gd name="T4" fmla="*/ 111 w 141"/>
                <a:gd name="T5" fmla="*/ 130 h 130"/>
                <a:gd name="T6" fmla="*/ 71 w 141"/>
                <a:gd name="T7" fmla="*/ 100 h 130"/>
                <a:gd name="T8" fmla="*/ 27 w 141"/>
                <a:gd name="T9" fmla="*/ 130 h 130"/>
                <a:gd name="T10" fmla="*/ 43 w 141"/>
                <a:gd name="T11" fmla="*/ 82 h 130"/>
                <a:gd name="T12" fmla="*/ 0 w 141"/>
                <a:gd name="T13" fmla="*/ 51 h 130"/>
                <a:gd name="T14" fmla="*/ 55 w 141"/>
                <a:gd name="T15" fmla="*/ 51 h 130"/>
                <a:gd name="T16" fmla="*/ 72 w 141"/>
                <a:gd name="T17" fmla="*/ 0 h 130"/>
                <a:gd name="T18" fmla="*/ 87 w 141"/>
                <a:gd name="T19" fmla="*/ 51 h 130"/>
                <a:gd name="T20" fmla="*/ 141 w 141"/>
                <a:gd name="T21" fmla="*/ 5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30">
                  <a:moveTo>
                    <a:pt x="141" y="51"/>
                  </a:moveTo>
                  <a:lnTo>
                    <a:pt x="96" y="82"/>
                  </a:lnTo>
                  <a:lnTo>
                    <a:pt x="111" y="130"/>
                  </a:lnTo>
                  <a:lnTo>
                    <a:pt x="71" y="100"/>
                  </a:lnTo>
                  <a:lnTo>
                    <a:pt x="27" y="130"/>
                  </a:lnTo>
                  <a:lnTo>
                    <a:pt x="43" y="82"/>
                  </a:lnTo>
                  <a:lnTo>
                    <a:pt x="0" y="51"/>
                  </a:lnTo>
                  <a:lnTo>
                    <a:pt x="55" y="51"/>
                  </a:lnTo>
                  <a:lnTo>
                    <a:pt x="72" y="0"/>
                  </a:lnTo>
                  <a:lnTo>
                    <a:pt x="87" y="51"/>
                  </a:lnTo>
                  <a:lnTo>
                    <a:pt x="141" y="5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26"/>
            <p:cNvSpPr>
              <a:spLocks/>
            </p:cNvSpPr>
            <p:nvPr userDrawn="1"/>
          </p:nvSpPr>
          <p:spPr bwMode="auto">
            <a:xfrm>
              <a:off x="7045342" y="6207141"/>
              <a:ext cx="223838" cy="206376"/>
            </a:xfrm>
            <a:custGeom>
              <a:avLst/>
              <a:gdLst>
                <a:gd name="T0" fmla="*/ 141 w 141"/>
                <a:gd name="T1" fmla="*/ 51 h 130"/>
                <a:gd name="T2" fmla="*/ 96 w 141"/>
                <a:gd name="T3" fmla="*/ 82 h 130"/>
                <a:gd name="T4" fmla="*/ 111 w 141"/>
                <a:gd name="T5" fmla="*/ 130 h 130"/>
                <a:gd name="T6" fmla="*/ 71 w 141"/>
                <a:gd name="T7" fmla="*/ 100 h 130"/>
                <a:gd name="T8" fmla="*/ 27 w 141"/>
                <a:gd name="T9" fmla="*/ 130 h 130"/>
                <a:gd name="T10" fmla="*/ 43 w 141"/>
                <a:gd name="T11" fmla="*/ 82 h 130"/>
                <a:gd name="T12" fmla="*/ 0 w 141"/>
                <a:gd name="T13" fmla="*/ 51 h 130"/>
                <a:gd name="T14" fmla="*/ 55 w 141"/>
                <a:gd name="T15" fmla="*/ 51 h 130"/>
                <a:gd name="T16" fmla="*/ 72 w 141"/>
                <a:gd name="T17" fmla="*/ 0 h 130"/>
                <a:gd name="T18" fmla="*/ 87 w 141"/>
                <a:gd name="T19" fmla="*/ 51 h 130"/>
                <a:gd name="T20" fmla="*/ 141 w 141"/>
                <a:gd name="T21" fmla="*/ 5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30">
                  <a:moveTo>
                    <a:pt x="141" y="51"/>
                  </a:moveTo>
                  <a:lnTo>
                    <a:pt x="96" y="82"/>
                  </a:lnTo>
                  <a:lnTo>
                    <a:pt x="111" y="130"/>
                  </a:lnTo>
                  <a:lnTo>
                    <a:pt x="71" y="100"/>
                  </a:lnTo>
                  <a:lnTo>
                    <a:pt x="27" y="130"/>
                  </a:lnTo>
                  <a:lnTo>
                    <a:pt x="43" y="82"/>
                  </a:lnTo>
                  <a:lnTo>
                    <a:pt x="0" y="51"/>
                  </a:lnTo>
                  <a:lnTo>
                    <a:pt x="55" y="51"/>
                  </a:lnTo>
                  <a:lnTo>
                    <a:pt x="72" y="0"/>
                  </a:lnTo>
                  <a:lnTo>
                    <a:pt x="87" y="51"/>
                  </a:lnTo>
                  <a:lnTo>
                    <a:pt x="141" y="51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27"/>
            <p:cNvSpPr>
              <a:spLocks/>
            </p:cNvSpPr>
            <p:nvPr userDrawn="1"/>
          </p:nvSpPr>
          <p:spPr bwMode="auto">
            <a:xfrm>
              <a:off x="7288230" y="5956316"/>
              <a:ext cx="223838" cy="204788"/>
            </a:xfrm>
            <a:custGeom>
              <a:avLst/>
              <a:gdLst>
                <a:gd name="T0" fmla="*/ 141 w 141"/>
                <a:gd name="T1" fmla="*/ 50 h 129"/>
                <a:gd name="T2" fmla="*/ 98 w 141"/>
                <a:gd name="T3" fmla="*/ 81 h 129"/>
                <a:gd name="T4" fmla="*/ 112 w 141"/>
                <a:gd name="T5" fmla="*/ 129 h 129"/>
                <a:gd name="T6" fmla="*/ 70 w 141"/>
                <a:gd name="T7" fmla="*/ 100 h 129"/>
                <a:gd name="T8" fmla="*/ 27 w 141"/>
                <a:gd name="T9" fmla="*/ 129 h 129"/>
                <a:gd name="T10" fmla="*/ 45 w 141"/>
                <a:gd name="T11" fmla="*/ 81 h 129"/>
                <a:gd name="T12" fmla="*/ 0 w 141"/>
                <a:gd name="T13" fmla="*/ 50 h 129"/>
                <a:gd name="T14" fmla="*/ 54 w 141"/>
                <a:gd name="T15" fmla="*/ 50 h 129"/>
                <a:gd name="T16" fmla="*/ 72 w 141"/>
                <a:gd name="T17" fmla="*/ 0 h 129"/>
                <a:gd name="T18" fmla="*/ 88 w 141"/>
                <a:gd name="T19" fmla="*/ 50 h 129"/>
                <a:gd name="T20" fmla="*/ 141 w 141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29">
                  <a:moveTo>
                    <a:pt x="141" y="50"/>
                  </a:moveTo>
                  <a:lnTo>
                    <a:pt x="98" y="81"/>
                  </a:lnTo>
                  <a:lnTo>
                    <a:pt x="112" y="129"/>
                  </a:lnTo>
                  <a:lnTo>
                    <a:pt x="70" y="100"/>
                  </a:lnTo>
                  <a:lnTo>
                    <a:pt x="27" y="129"/>
                  </a:lnTo>
                  <a:lnTo>
                    <a:pt x="45" y="81"/>
                  </a:lnTo>
                  <a:lnTo>
                    <a:pt x="0" y="50"/>
                  </a:lnTo>
                  <a:lnTo>
                    <a:pt x="54" y="50"/>
                  </a:lnTo>
                  <a:lnTo>
                    <a:pt x="72" y="0"/>
                  </a:lnTo>
                  <a:lnTo>
                    <a:pt x="88" y="50"/>
                  </a:lnTo>
                  <a:lnTo>
                    <a:pt x="141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28"/>
            <p:cNvSpPr>
              <a:spLocks/>
            </p:cNvSpPr>
            <p:nvPr userDrawn="1"/>
          </p:nvSpPr>
          <p:spPr bwMode="auto">
            <a:xfrm>
              <a:off x="7288230" y="5956316"/>
              <a:ext cx="223838" cy="204788"/>
            </a:xfrm>
            <a:custGeom>
              <a:avLst/>
              <a:gdLst>
                <a:gd name="T0" fmla="*/ 141 w 141"/>
                <a:gd name="T1" fmla="*/ 50 h 129"/>
                <a:gd name="T2" fmla="*/ 98 w 141"/>
                <a:gd name="T3" fmla="*/ 81 h 129"/>
                <a:gd name="T4" fmla="*/ 112 w 141"/>
                <a:gd name="T5" fmla="*/ 129 h 129"/>
                <a:gd name="T6" fmla="*/ 70 w 141"/>
                <a:gd name="T7" fmla="*/ 100 h 129"/>
                <a:gd name="T8" fmla="*/ 27 w 141"/>
                <a:gd name="T9" fmla="*/ 129 h 129"/>
                <a:gd name="T10" fmla="*/ 45 w 141"/>
                <a:gd name="T11" fmla="*/ 81 h 129"/>
                <a:gd name="T12" fmla="*/ 0 w 141"/>
                <a:gd name="T13" fmla="*/ 50 h 129"/>
                <a:gd name="T14" fmla="*/ 54 w 141"/>
                <a:gd name="T15" fmla="*/ 50 h 129"/>
                <a:gd name="T16" fmla="*/ 72 w 141"/>
                <a:gd name="T17" fmla="*/ 0 h 129"/>
                <a:gd name="T18" fmla="*/ 88 w 141"/>
                <a:gd name="T19" fmla="*/ 50 h 129"/>
                <a:gd name="T20" fmla="*/ 141 w 141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29">
                  <a:moveTo>
                    <a:pt x="141" y="50"/>
                  </a:moveTo>
                  <a:lnTo>
                    <a:pt x="98" y="81"/>
                  </a:lnTo>
                  <a:lnTo>
                    <a:pt x="112" y="129"/>
                  </a:lnTo>
                  <a:lnTo>
                    <a:pt x="70" y="100"/>
                  </a:lnTo>
                  <a:lnTo>
                    <a:pt x="27" y="129"/>
                  </a:lnTo>
                  <a:lnTo>
                    <a:pt x="45" y="81"/>
                  </a:lnTo>
                  <a:lnTo>
                    <a:pt x="0" y="50"/>
                  </a:lnTo>
                  <a:lnTo>
                    <a:pt x="54" y="50"/>
                  </a:lnTo>
                  <a:lnTo>
                    <a:pt x="72" y="0"/>
                  </a:lnTo>
                  <a:lnTo>
                    <a:pt x="88" y="50"/>
                  </a:lnTo>
                  <a:lnTo>
                    <a:pt x="141" y="50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29"/>
            <p:cNvSpPr>
              <a:spLocks/>
            </p:cNvSpPr>
            <p:nvPr userDrawn="1"/>
          </p:nvSpPr>
          <p:spPr bwMode="auto">
            <a:xfrm>
              <a:off x="7378718" y="5619765"/>
              <a:ext cx="225426" cy="204788"/>
            </a:xfrm>
            <a:custGeom>
              <a:avLst/>
              <a:gdLst>
                <a:gd name="T0" fmla="*/ 142 w 142"/>
                <a:gd name="T1" fmla="*/ 50 h 129"/>
                <a:gd name="T2" fmla="*/ 97 w 142"/>
                <a:gd name="T3" fmla="*/ 80 h 129"/>
                <a:gd name="T4" fmla="*/ 111 w 142"/>
                <a:gd name="T5" fmla="*/ 129 h 129"/>
                <a:gd name="T6" fmla="*/ 71 w 142"/>
                <a:gd name="T7" fmla="*/ 100 h 129"/>
                <a:gd name="T8" fmla="*/ 28 w 142"/>
                <a:gd name="T9" fmla="*/ 129 h 129"/>
                <a:gd name="T10" fmla="*/ 44 w 142"/>
                <a:gd name="T11" fmla="*/ 80 h 129"/>
                <a:gd name="T12" fmla="*/ 0 w 142"/>
                <a:gd name="T13" fmla="*/ 50 h 129"/>
                <a:gd name="T14" fmla="*/ 55 w 142"/>
                <a:gd name="T15" fmla="*/ 50 h 129"/>
                <a:gd name="T16" fmla="*/ 71 w 142"/>
                <a:gd name="T17" fmla="*/ 0 h 129"/>
                <a:gd name="T18" fmla="*/ 87 w 142"/>
                <a:gd name="T19" fmla="*/ 50 h 129"/>
                <a:gd name="T20" fmla="*/ 142 w 142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2" h="129">
                  <a:moveTo>
                    <a:pt x="142" y="50"/>
                  </a:moveTo>
                  <a:lnTo>
                    <a:pt x="97" y="80"/>
                  </a:lnTo>
                  <a:lnTo>
                    <a:pt x="111" y="129"/>
                  </a:lnTo>
                  <a:lnTo>
                    <a:pt x="71" y="100"/>
                  </a:lnTo>
                  <a:lnTo>
                    <a:pt x="28" y="129"/>
                  </a:lnTo>
                  <a:lnTo>
                    <a:pt x="44" y="80"/>
                  </a:lnTo>
                  <a:lnTo>
                    <a:pt x="0" y="50"/>
                  </a:lnTo>
                  <a:lnTo>
                    <a:pt x="55" y="50"/>
                  </a:lnTo>
                  <a:lnTo>
                    <a:pt x="71" y="0"/>
                  </a:lnTo>
                  <a:lnTo>
                    <a:pt x="87" y="50"/>
                  </a:lnTo>
                  <a:lnTo>
                    <a:pt x="142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30"/>
            <p:cNvSpPr>
              <a:spLocks/>
            </p:cNvSpPr>
            <p:nvPr userDrawn="1"/>
          </p:nvSpPr>
          <p:spPr bwMode="auto">
            <a:xfrm>
              <a:off x="7378718" y="5619765"/>
              <a:ext cx="225426" cy="204788"/>
            </a:xfrm>
            <a:custGeom>
              <a:avLst/>
              <a:gdLst>
                <a:gd name="T0" fmla="*/ 142 w 142"/>
                <a:gd name="T1" fmla="*/ 50 h 129"/>
                <a:gd name="T2" fmla="*/ 97 w 142"/>
                <a:gd name="T3" fmla="*/ 80 h 129"/>
                <a:gd name="T4" fmla="*/ 111 w 142"/>
                <a:gd name="T5" fmla="*/ 129 h 129"/>
                <a:gd name="T6" fmla="*/ 71 w 142"/>
                <a:gd name="T7" fmla="*/ 100 h 129"/>
                <a:gd name="T8" fmla="*/ 28 w 142"/>
                <a:gd name="T9" fmla="*/ 129 h 129"/>
                <a:gd name="T10" fmla="*/ 44 w 142"/>
                <a:gd name="T11" fmla="*/ 80 h 129"/>
                <a:gd name="T12" fmla="*/ 0 w 142"/>
                <a:gd name="T13" fmla="*/ 50 h 129"/>
                <a:gd name="T14" fmla="*/ 55 w 142"/>
                <a:gd name="T15" fmla="*/ 50 h 129"/>
                <a:gd name="T16" fmla="*/ 71 w 142"/>
                <a:gd name="T17" fmla="*/ 0 h 129"/>
                <a:gd name="T18" fmla="*/ 87 w 142"/>
                <a:gd name="T19" fmla="*/ 50 h 129"/>
                <a:gd name="T20" fmla="*/ 142 w 142"/>
                <a:gd name="T21" fmla="*/ 5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2" h="129">
                  <a:moveTo>
                    <a:pt x="142" y="50"/>
                  </a:moveTo>
                  <a:lnTo>
                    <a:pt x="97" y="80"/>
                  </a:lnTo>
                  <a:lnTo>
                    <a:pt x="111" y="129"/>
                  </a:lnTo>
                  <a:lnTo>
                    <a:pt x="71" y="100"/>
                  </a:lnTo>
                  <a:lnTo>
                    <a:pt x="28" y="129"/>
                  </a:lnTo>
                  <a:lnTo>
                    <a:pt x="44" y="80"/>
                  </a:lnTo>
                  <a:lnTo>
                    <a:pt x="0" y="50"/>
                  </a:lnTo>
                  <a:lnTo>
                    <a:pt x="55" y="50"/>
                  </a:lnTo>
                  <a:lnTo>
                    <a:pt x="71" y="0"/>
                  </a:lnTo>
                  <a:lnTo>
                    <a:pt x="87" y="50"/>
                  </a:lnTo>
                  <a:lnTo>
                    <a:pt x="142" y="50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37" name="Picture 36">
            <a:hlinkClick r:id="rId4"/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0" t="6910" r="7745" b="7745"/>
          <a:stretch/>
        </p:blipFill>
        <p:spPr>
          <a:xfrm>
            <a:off x="5249150" y="4495281"/>
            <a:ext cx="334101" cy="334101"/>
          </a:xfrm>
          <a:prstGeom prst="ellipse">
            <a:avLst/>
          </a:prstGeom>
          <a:ln w="12700">
            <a:solidFill>
              <a:schemeClr val="bg1"/>
            </a:solidFill>
          </a:ln>
        </p:spPr>
      </p:pic>
      <p:pic>
        <p:nvPicPr>
          <p:cNvPr id="42" name="Picture 41">
            <a:hlinkClick r:id="rId6"/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9" t="6879" r="7712" b="7712"/>
          <a:stretch/>
        </p:blipFill>
        <p:spPr>
          <a:xfrm>
            <a:off x="5817989" y="4495281"/>
            <a:ext cx="334102" cy="334102"/>
          </a:xfrm>
          <a:prstGeom prst="ellipse">
            <a:avLst/>
          </a:prstGeom>
          <a:ln w="12700">
            <a:solidFill>
              <a:schemeClr val="bg1"/>
            </a:solidFill>
          </a:ln>
        </p:spPr>
      </p:pic>
      <p:pic>
        <p:nvPicPr>
          <p:cNvPr id="44" name="Picture 43">
            <a:hlinkClick r:id="rId8"/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9613" y="4495281"/>
            <a:ext cx="334800" cy="334800"/>
          </a:xfrm>
          <a:prstGeom prst="ellipse">
            <a:avLst/>
          </a:prstGeom>
          <a:ln w="12700">
            <a:solidFill>
              <a:schemeClr val="bg1"/>
            </a:solidFill>
          </a:ln>
        </p:spPr>
      </p:pic>
      <p:sp>
        <p:nvSpPr>
          <p:cNvPr id="5" name="Rectangle 4"/>
          <p:cNvSpPr/>
          <p:nvPr userDrawn="1"/>
        </p:nvSpPr>
        <p:spPr>
          <a:xfrm>
            <a:off x="828596" y="2690817"/>
            <a:ext cx="3829664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dirty="0" smtClean="0">
                <a:solidFill>
                  <a:schemeClr val="bg1"/>
                </a:solidFill>
              </a:rPr>
              <a:t>PO Box 1309, 710 01 Heraklion, Greece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de-DE" dirty="0" smtClean="0">
                <a:solidFill>
                  <a:schemeClr val="bg1"/>
                </a:solidFill>
              </a:rPr>
              <a:t>Tel: +30 28 14 40 9710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dirty="0" smtClean="0">
                <a:solidFill>
                  <a:schemeClr val="bg1"/>
                </a:solidFill>
                <a:hlinkClick r:id="rId10"/>
              </a:rPr>
              <a:t>info@enisa.europa.eu</a:t>
            </a:r>
            <a:endParaRPr lang="en-GB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dirty="0" smtClean="0">
                <a:solidFill>
                  <a:schemeClr val="bg1"/>
                </a:solidFill>
                <a:hlinkClick r:id="rId11"/>
              </a:rPr>
              <a:t>www.enisa.europa.eu</a:t>
            </a:r>
            <a:endParaRPr lang="en-GB" dirty="0" smtClean="0">
              <a:solidFill>
                <a:schemeClr val="bg1"/>
              </a:solidFill>
            </a:endParaRPr>
          </a:p>
        </p:txBody>
      </p:sp>
      <p:sp>
        <p:nvSpPr>
          <p:cNvPr id="10" name="Freeform 5"/>
          <p:cNvSpPr>
            <a:spLocks noEditPoints="1"/>
          </p:cNvSpPr>
          <p:nvPr userDrawn="1"/>
        </p:nvSpPr>
        <p:spPr bwMode="auto">
          <a:xfrm>
            <a:off x="436686" y="3931037"/>
            <a:ext cx="346814" cy="240276"/>
          </a:xfrm>
          <a:custGeom>
            <a:avLst/>
            <a:gdLst>
              <a:gd name="T0" fmla="*/ 224 w 256"/>
              <a:gd name="T1" fmla="*/ 0 h 176"/>
              <a:gd name="T2" fmla="*/ 32 w 256"/>
              <a:gd name="T3" fmla="*/ 0 h 176"/>
              <a:gd name="T4" fmla="*/ 0 w 256"/>
              <a:gd name="T5" fmla="*/ 32 h 176"/>
              <a:gd name="T6" fmla="*/ 0 w 256"/>
              <a:gd name="T7" fmla="*/ 144 h 176"/>
              <a:gd name="T8" fmla="*/ 32 w 256"/>
              <a:gd name="T9" fmla="*/ 176 h 176"/>
              <a:gd name="T10" fmla="*/ 224 w 256"/>
              <a:gd name="T11" fmla="*/ 176 h 176"/>
              <a:gd name="T12" fmla="*/ 256 w 256"/>
              <a:gd name="T13" fmla="*/ 144 h 176"/>
              <a:gd name="T14" fmla="*/ 256 w 256"/>
              <a:gd name="T15" fmla="*/ 32 h 176"/>
              <a:gd name="T16" fmla="*/ 224 w 256"/>
              <a:gd name="T17" fmla="*/ 0 h 176"/>
              <a:gd name="T18" fmla="*/ 79 w 256"/>
              <a:gd name="T19" fmla="*/ 112 h 176"/>
              <a:gd name="T20" fmla="*/ 29 w 256"/>
              <a:gd name="T21" fmla="*/ 158 h 176"/>
              <a:gd name="T22" fmla="*/ 24 w 256"/>
              <a:gd name="T23" fmla="*/ 160 h 176"/>
              <a:gd name="T24" fmla="*/ 18 w 256"/>
              <a:gd name="T25" fmla="*/ 157 h 176"/>
              <a:gd name="T26" fmla="*/ 19 w 256"/>
              <a:gd name="T27" fmla="*/ 146 h 176"/>
              <a:gd name="T28" fmla="*/ 68 w 256"/>
              <a:gd name="T29" fmla="*/ 100 h 176"/>
              <a:gd name="T30" fmla="*/ 80 w 256"/>
              <a:gd name="T31" fmla="*/ 101 h 176"/>
              <a:gd name="T32" fmla="*/ 79 w 256"/>
              <a:gd name="T33" fmla="*/ 112 h 176"/>
              <a:gd name="T34" fmla="*/ 238 w 256"/>
              <a:gd name="T35" fmla="*/ 157 h 176"/>
              <a:gd name="T36" fmla="*/ 232 w 256"/>
              <a:gd name="T37" fmla="*/ 160 h 176"/>
              <a:gd name="T38" fmla="*/ 227 w 256"/>
              <a:gd name="T39" fmla="*/ 158 h 176"/>
              <a:gd name="T40" fmla="*/ 177 w 256"/>
              <a:gd name="T41" fmla="*/ 112 h 176"/>
              <a:gd name="T42" fmla="*/ 176 w 256"/>
              <a:gd name="T43" fmla="*/ 101 h 176"/>
              <a:gd name="T44" fmla="*/ 188 w 256"/>
              <a:gd name="T45" fmla="*/ 100 h 176"/>
              <a:gd name="T46" fmla="*/ 237 w 256"/>
              <a:gd name="T47" fmla="*/ 146 h 176"/>
              <a:gd name="T48" fmla="*/ 238 w 256"/>
              <a:gd name="T49" fmla="*/ 157 h 176"/>
              <a:gd name="T50" fmla="*/ 235 w 256"/>
              <a:gd name="T51" fmla="*/ 37 h 176"/>
              <a:gd name="T52" fmla="*/ 147 w 256"/>
              <a:gd name="T53" fmla="*/ 107 h 176"/>
              <a:gd name="T54" fmla="*/ 128 w 256"/>
              <a:gd name="T55" fmla="*/ 114 h 176"/>
              <a:gd name="T56" fmla="*/ 109 w 256"/>
              <a:gd name="T57" fmla="*/ 107 h 176"/>
              <a:gd name="T58" fmla="*/ 21 w 256"/>
              <a:gd name="T59" fmla="*/ 37 h 176"/>
              <a:gd name="T60" fmla="*/ 19 w 256"/>
              <a:gd name="T61" fmla="*/ 21 h 176"/>
              <a:gd name="T62" fmla="*/ 35 w 256"/>
              <a:gd name="T63" fmla="*/ 19 h 176"/>
              <a:gd name="T64" fmla="*/ 124 w 256"/>
              <a:gd name="T65" fmla="*/ 88 h 176"/>
              <a:gd name="T66" fmla="*/ 128 w 256"/>
              <a:gd name="T67" fmla="*/ 90 h 176"/>
              <a:gd name="T68" fmla="*/ 132 w 256"/>
              <a:gd name="T69" fmla="*/ 88 h 176"/>
              <a:gd name="T70" fmla="*/ 221 w 256"/>
              <a:gd name="T71" fmla="*/ 19 h 176"/>
              <a:gd name="T72" fmla="*/ 237 w 256"/>
              <a:gd name="T73" fmla="*/ 21 h 176"/>
              <a:gd name="T74" fmla="*/ 235 w 256"/>
              <a:gd name="T75" fmla="*/ 37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56" h="176">
                <a:moveTo>
                  <a:pt x="224" y="0"/>
                </a:moveTo>
                <a:cubicBezTo>
                  <a:pt x="32" y="0"/>
                  <a:pt x="32" y="0"/>
                  <a:pt x="32" y="0"/>
                </a:cubicBezTo>
                <a:cubicBezTo>
                  <a:pt x="14" y="0"/>
                  <a:pt x="0" y="14"/>
                  <a:pt x="0" y="32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162"/>
                  <a:pt x="14" y="176"/>
                  <a:pt x="32" y="176"/>
                </a:cubicBezTo>
                <a:cubicBezTo>
                  <a:pt x="224" y="176"/>
                  <a:pt x="224" y="176"/>
                  <a:pt x="224" y="176"/>
                </a:cubicBezTo>
                <a:cubicBezTo>
                  <a:pt x="242" y="176"/>
                  <a:pt x="256" y="162"/>
                  <a:pt x="256" y="144"/>
                </a:cubicBezTo>
                <a:cubicBezTo>
                  <a:pt x="256" y="32"/>
                  <a:pt x="256" y="32"/>
                  <a:pt x="256" y="32"/>
                </a:cubicBezTo>
                <a:cubicBezTo>
                  <a:pt x="256" y="14"/>
                  <a:pt x="242" y="0"/>
                  <a:pt x="224" y="0"/>
                </a:cubicBezTo>
                <a:close/>
                <a:moveTo>
                  <a:pt x="79" y="112"/>
                </a:moveTo>
                <a:cubicBezTo>
                  <a:pt x="29" y="158"/>
                  <a:pt x="29" y="158"/>
                  <a:pt x="29" y="158"/>
                </a:cubicBezTo>
                <a:cubicBezTo>
                  <a:pt x="28" y="159"/>
                  <a:pt x="26" y="160"/>
                  <a:pt x="24" y="160"/>
                </a:cubicBezTo>
                <a:cubicBezTo>
                  <a:pt x="22" y="160"/>
                  <a:pt x="20" y="159"/>
                  <a:pt x="18" y="157"/>
                </a:cubicBezTo>
                <a:cubicBezTo>
                  <a:pt x="15" y="154"/>
                  <a:pt x="15" y="149"/>
                  <a:pt x="19" y="146"/>
                </a:cubicBezTo>
                <a:cubicBezTo>
                  <a:pt x="68" y="100"/>
                  <a:pt x="68" y="100"/>
                  <a:pt x="68" y="100"/>
                </a:cubicBezTo>
                <a:cubicBezTo>
                  <a:pt x="72" y="97"/>
                  <a:pt x="77" y="97"/>
                  <a:pt x="80" y="101"/>
                </a:cubicBezTo>
                <a:cubicBezTo>
                  <a:pt x="83" y="104"/>
                  <a:pt x="83" y="109"/>
                  <a:pt x="79" y="112"/>
                </a:cubicBezTo>
                <a:close/>
                <a:moveTo>
                  <a:pt x="238" y="157"/>
                </a:moveTo>
                <a:cubicBezTo>
                  <a:pt x="236" y="159"/>
                  <a:pt x="234" y="160"/>
                  <a:pt x="232" y="160"/>
                </a:cubicBezTo>
                <a:cubicBezTo>
                  <a:pt x="230" y="160"/>
                  <a:pt x="228" y="159"/>
                  <a:pt x="227" y="158"/>
                </a:cubicBezTo>
                <a:cubicBezTo>
                  <a:pt x="177" y="112"/>
                  <a:pt x="177" y="112"/>
                  <a:pt x="177" y="112"/>
                </a:cubicBezTo>
                <a:cubicBezTo>
                  <a:pt x="173" y="109"/>
                  <a:pt x="173" y="104"/>
                  <a:pt x="176" y="101"/>
                </a:cubicBezTo>
                <a:cubicBezTo>
                  <a:pt x="179" y="97"/>
                  <a:pt x="184" y="97"/>
                  <a:pt x="188" y="100"/>
                </a:cubicBezTo>
                <a:cubicBezTo>
                  <a:pt x="237" y="146"/>
                  <a:pt x="237" y="146"/>
                  <a:pt x="237" y="146"/>
                </a:cubicBezTo>
                <a:cubicBezTo>
                  <a:pt x="241" y="149"/>
                  <a:pt x="241" y="154"/>
                  <a:pt x="238" y="157"/>
                </a:cubicBezTo>
                <a:close/>
                <a:moveTo>
                  <a:pt x="235" y="37"/>
                </a:moveTo>
                <a:cubicBezTo>
                  <a:pt x="147" y="107"/>
                  <a:pt x="147" y="107"/>
                  <a:pt x="147" y="107"/>
                </a:cubicBezTo>
                <a:cubicBezTo>
                  <a:pt x="141" y="112"/>
                  <a:pt x="135" y="114"/>
                  <a:pt x="128" y="114"/>
                </a:cubicBezTo>
                <a:cubicBezTo>
                  <a:pt x="121" y="114"/>
                  <a:pt x="115" y="112"/>
                  <a:pt x="109" y="107"/>
                </a:cubicBezTo>
                <a:cubicBezTo>
                  <a:pt x="21" y="37"/>
                  <a:pt x="21" y="37"/>
                  <a:pt x="21" y="37"/>
                </a:cubicBezTo>
                <a:cubicBezTo>
                  <a:pt x="15" y="33"/>
                  <a:pt x="14" y="26"/>
                  <a:pt x="19" y="21"/>
                </a:cubicBezTo>
                <a:cubicBezTo>
                  <a:pt x="23" y="15"/>
                  <a:pt x="30" y="14"/>
                  <a:pt x="35" y="19"/>
                </a:cubicBezTo>
                <a:cubicBezTo>
                  <a:pt x="124" y="88"/>
                  <a:pt x="124" y="88"/>
                  <a:pt x="124" y="88"/>
                </a:cubicBezTo>
                <a:cubicBezTo>
                  <a:pt x="125" y="89"/>
                  <a:pt x="126" y="90"/>
                  <a:pt x="128" y="90"/>
                </a:cubicBezTo>
                <a:cubicBezTo>
                  <a:pt x="130" y="90"/>
                  <a:pt x="131" y="89"/>
                  <a:pt x="132" y="88"/>
                </a:cubicBezTo>
                <a:cubicBezTo>
                  <a:pt x="221" y="19"/>
                  <a:pt x="221" y="19"/>
                  <a:pt x="221" y="19"/>
                </a:cubicBezTo>
                <a:cubicBezTo>
                  <a:pt x="226" y="14"/>
                  <a:pt x="233" y="15"/>
                  <a:pt x="237" y="21"/>
                </a:cubicBezTo>
                <a:cubicBezTo>
                  <a:pt x="242" y="26"/>
                  <a:pt x="241" y="33"/>
                  <a:pt x="235" y="3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9"/>
          <p:cNvSpPr>
            <a:spLocks noEditPoints="1"/>
          </p:cNvSpPr>
          <p:nvPr userDrawn="1"/>
        </p:nvSpPr>
        <p:spPr bwMode="auto">
          <a:xfrm>
            <a:off x="438254" y="2773381"/>
            <a:ext cx="343679" cy="343679"/>
          </a:xfrm>
          <a:custGeom>
            <a:avLst/>
            <a:gdLst>
              <a:gd name="T0" fmla="*/ 192 w 224"/>
              <a:gd name="T1" fmla="*/ 80 h 224"/>
              <a:gd name="T2" fmla="*/ 192 w 224"/>
              <a:gd name="T3" fmla="*/ 16 h 224"/>
              <a:gd name="T4" fmla="*/ 160 w 224"/>
              <a:gd name="T5" fmla="*/ 16 h 224"/>
              <a:gd name="T6" fmla="*/ 160 w 224"/>
              <a:gd name="T7" fmla="*/ 48 h 224"/>
              <a:gd name="T8" fmla="*/ 112 w 224"/>
              <a:gd name="T9" fmla="*/ 0 h 224"/>
              <a:gd name="T10" fmla="*/ 0 w 224"/>
              <a:gd name="T11" fmla="*/ 112 h 224"/>
              <a:gd name="T12" fmla="*/ 16 w 224"/>
              <a:gd name="T13" fmla="*/ 132 h 224"/>
              <a:gd name="T14" fmla="*/ 16 w 224"/>
              <a:gd name="T15" fmla="*/ 208 h 224"/>
              <a:gd name="T16" fmla="*/ 32 w 224"/>
              <a:gd name="T17" fmla="*/ 224 h 224"/>
              <a:gd name="T18" fmla="*/ 192 w 224"/>
              <a:gd name="T19" fmla="*/ 224 h 224"/>
              <a:gd name="T20" fmla="*/ 208 w 224"/>
              <a:gd name="T21" fmla="*/ 208 h 224"/>
              <a:gd name="T22" fmla="*/ 208 w 224"/>
              <a:gd name="T23" fmla="*/ 132 h 224"/>
              <a:gd name="T24" fmla="*/ 224 w 224"/>
              <a:gd name="T25" fmla="*/ 112 h 224"/>
              <a:gd name="T26" fmla="*/ 192 w 224"/>
              <a:gd name="T27" fmla="*/ 80 h 224"/>
              <a:gd name="T28" fmla="*/ 192 w 224"/>
              <a:gd name="T29" fmla="*/ 208 h 224"/>
              <a:gd name="T30" fmla="*/ 144 w 224"/>
              <a:gd name="T31" fmla="*/ 208 h 224"/>
              <a:gd name="T32" fmla="*/ 144 w 224"/>
              <a:gd name="T33" fmla="*/ 112 h 224"/>
              <a:gd name="T34" fmla="*/ 80 w 224"/>
              <a:gd name="T35" fmla="*/ 112 h 224"/>
              <a:gd name="T36" fmla="*/ 80 w 224"/>
              <a:gd name="T37" fmla="*/ 208 h 224"/>
              <a:gd name="T38" fmla="*/ 32 w 224"/>
              <a:gd name="T39" fmla="*/ 208 h 224"/>
              <a:gd name="T40" fmla="*/ 32 w 224"/>
              <a:gd name="T41" fmla="*/ 116 h 224"/>
              <a:gd name="T42" fmla="*/ 112 w 224"/>
              <a:gd name="T43" fmla="*/ 36 h 224"/>
              <a:gd name="T44" fmla="*/ 192 w 224"/>
              <a:gd name="T45" fmla="*/ 116 h 224"/>
              <a:gd name="T46" fmla="*/ 192 w 224"/>
              <a:gd name="T47" fmla="*/ 208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24" h="224">
                <a:moveTo>
                  <a:pt x="192" y="80"/>
                </a:moveTo>
                <a:cubicBezTo>
                  <a:pt x="192" y="16"/>
                  <a:pt x="192" y="16"/>
                  <a:pt x="192" y="16"/>
                </a:cubicBezTo>
                <a:cubicBezTo>
                  <a:pt x="160" y="16"/>
                  <a:pt x="160" y="16"/>
                  <a:pt x="160" y="16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12" y="0"/>
                  <a:pt x="112" y="0"/>
                  <a:pt x="112" y="0"/>
                </a:cubicBezTo>
                <a:cubicBezTo>
                  <a:pt x="0" y="112"/>
                  <a:pt x="0" y="112"/>
                  <a:pt x="0" y="112"/>
                </a:cubicBezTo>
                <a:cubicBezTo>
                  <a:pt x="16" y="132"/>
                  <a:pt x="16" y="132"/>
                  <a:pt x="16" y="132"/>
                </a:cubicBezTo>
                <a:cubicBezTo>
                  <a:pt x="16" y="208"/>
                  <a:pt x="16" y="208"/>
                  <a:pt x="16" y="208"/>
                </a:cubicBezTo>
                <a:cubicBezTo>
                  <a:pt x="16" y="217"/>
                  <a:pt x="23" y="224"/>
                  <a:pt x="32" y="224"/>
                </a:cubicBezTo>
                <a:cubicBezTo>
                  <a:pt x="192" y="224"/>
                  <a:pt x="192" y="224"/>
                  <a:pt x="192" y="224"/>
                </a:cubicBezTo>
                <a:cubicBezTo>
                  <a:pt x="201" y="224"/>
                  <a:pt x="208" y="217"/>
                  <a:pt x="208" y="208"/>
                </a:cubicBezTo>
                <a:cubicBezTo>
                  <a:pt x="208" y="132"/>
                  <a:pt x="208" y="132"/>
                  <a:pt x="208" y="132"/>
                </a:cubicBezTo>
                <a:cubicBezTo>
                  <a:pt x="224" y="112"/>
                  <a:pt x="224" y="112"/>
                  <a:pt x="224" y="112"/>
                </a:cubicBezTo>
                <a:lnTo>
                  <a:pt x="192" y="80"/>
                </a:lnTo>
                <a:close/>
                <a:moveTo>
                  <a:pt x="192" y="208"/>
                </a:moveTo>
                <a:cubicBezTo>
                  <a:pt x="144" y="208"/>
                  <a:pt x="144" y="208"/>
                  <a:pt x="144" y="208"/>
                </a:cubicBezTo>
                <a:cubicBezTo>
                  <a:pt x="144" y="112"/>
                  <a:pt x="144" y="112"/>
                  <a:pt x="144" y="112"/>
                </a:cubicBezTo>
                <a:cubicBezTo>
                  <a:pt x="80" y="112"/>
                  <a:pt x="80" y="112"/>
                  <a:pt x="80" y="112"/>
                </a:cubicBezTo>
                <a:cubicBezTo>
                  <a:pt x="80" y="208"/>
                  <a:pt x="80" y="208"/>
                  <a:pt x="80" y="208"/>
                </a:cubicBezTo>
                <a:cubicBezTo>
                  <a:pt x="32" y="208"/>
                  <a:pt x="32" y="208"/>
                  <a:pt x="32" y="208"/>
                </a:cubicBezTo>
                <a:cubicBezTo>
                  <a:pt x="32" y="116"/>
                  <a:pt x="32" y="116"/>
                  <a:pt x="32" y="116"/>
                </a:cubicBezTo>
                <a:cubicBezTo>
                  <a:pt x="112" y="36"/>
                  <a:pt x="112" y="36"/>
                  <a:pt x="112" y="36"/>
                </a:cubicBezTo>
                <a:cubicBezTo>
                  <a:pt x="192" y="116"/>
                  <a:pt x="192" y="116"/>
                  <a:pt x="192" y="116"/>
                </a:cubicBezTo>
                <a:lnTo>
                  <a:pt x="192" y="2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6" name="Group 12"/>
          <p:cNvGrpSpPr>
            <a:grpSpLocks noChangeAspect="1"/>
          </p:cNvGrpSpPr>
          <p:nvPr userDrawn="1"/>
        </p:nvGrpSpPr>
        <p:grpSpPr bwMode="auto">
          <a:xfrm>
            <a:off x="429076" y="3312133"/>
            <a:ext cx="362034" cy="362637"/>
            <a:chOff x="2567" y="1875"/>
            <a:chExt cx="600" cy="601"/>
          </a:xfrm>
          <a:solidFill>
            <a:schemeClr val="accent1"/>
          </a:solidFill>
        </p:grpSpPr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2567" y="1952"/>
              <a:ext cx="523" cy="524"/>
            </a:xfrm>
            <a:custGeom>
              <a:avLst/>
              <a:gdLst>
                <a:gd name="T0" fmla="*/ 215 w 219"/>
                <a:gd name="T1" fmla="*/ 188 h 219"/>
                <a:gd name="T2" fmla="*/ 219 w 219"/>
                <a:gd name="T3" fmla="*/ 179 h 219"/>
                <a:gd name="T4" fmla="*/ 215 w 219"/>
                <a:gd name="T5" fmla="*/ 171 h 219"/>
                <a:gd name="T6" fmla="*/ 181 w 219"/>
                <a:gd name="T7" fmla="*/ 136 h 219"/>
                <a:gd name="T8" fmla="*/ 172 w 219"/>
                <a:gd name="T9" fmla="*/ 132 h 219"/>
                <a:gd name="T10" fmla="*/ 164 w 219"/>
                <a:gd name="T11" fmla="*/ 136 h 219"/>
                <a:gd name="T12" fmla="*/ 150 w 219"/>
                <a:gd name="T13" fmla="*/ 149 h 219"/>
                <a:gd name="T14" fmla="*/ 93 w 219"/>
                <a:gd name="T15" fmla="*/ 126 h 219"/>
                <a:gd name="T16" fmla="*/ 70 w 219"/>
                <a:gd name="T17" fmla="*/ 69 h 219"/>
                <a:gd name="T18" fmla="*/ 83 w 219"/>
                <a:gd name="T19" fmla="*/ 55 h 219"/>
                <a:gd name="T20" fmla="*/ 87 w 219"/>
                <a:gd name="T21" fmla="*/ 47 h 219"/>
                <a:gd name="T22" fmla="*/ 83 w 219"/>
                <a:gd name="T23" fmla="*/ 38 h 219"/>
                <a:gd name="T24" fmla="*/ 48 w 219"/>
                <a:gd name="T25" fmla="*/ 4 h 219"/>
                <a:gd name="T26" fmla="*/ 40 w 219"/>
                <a:gd name="T27" fmla="*/ 0 h 219"/>
                <a:gd name="T28" fmla="*/ 31 w 219"/>
                <a:gd name="T29" fmla="*/ 4 h 219"/>
                <a:gd name="T30" fmla="*/ 17 w 219"/>
                <a:gd name="T31" fmla="*/ 17 h 219"/>
                <a:gd name="T32" fmla="*/ 17 w 219"/>
                <a:gd name="T33" fmla="*/ 17 h 219"/>
                <a:gd name="T34" fmla="*/ 70 w 219"/>
                <a:gd name="T35" fmla="*/ 149 h 219"/>
                <a:gd name="T36" fmla="*/ 202 w 219"/>
                <a:gd name="T37" fmla="*/ 202 h 219"/>
                <a:gd name="T38" fmla="*/ 202 w 219"/>
                <a:gd name="T39" fmla="*/ 202 h 219"/>
                <a:gd name="T40" fmla="*/ 215 w 219"/>
                <a:gd name="T41" fmla="*/ 188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9" h="219">
                  <a:moveTo>
                    <a:pt x="215" y="188"/>
                  </a:moveTo>
                  <a:cubicBezTo>
                    <a:pt x="218" y="186"/>
                    <a:pt x="219" y="183"/>
                    <a:pt x="219" y="179"/>
                  </a:cubicBezTo>
                  <a:cubicBezTo>
                    <a:pt x="219" y="176"/>
                    <a:pt x="218" y="173"/>
                    <a:pt x="215" y="171"/>
                  </a:cubicBezTo>
                  <a:cubicBezTo>
                    <a:pt x="181" y="136"/>
                    <a:pt x="181" y="136"/>
                    <a:pt x="181" y="136"/>
                  </a:cubicBezTo>
                  <a:cubicBezTo>
                    <a:pt x="179" y="134"/>
                    <a:pt x="176" y="132"/>
                    <a:pt x="172" y="132"/>
                  </a:cubicBezTo>
                  <a:cubicBezTo>
                    <a:pt x="169" y="132"/>
                    <a:pt x="166" y="134"/>
                    <a:pt x="164" y="136"/>
                  </a:cubicBezTo>
                  <a:cubicBezTo>
                    <a:pt x="150" y="149"/>
                    <a:pt x="150" y="149"/>
                    <a:pt x="150" y="149"/>
                  </a:cubicBezTo>
                  <a:cubicBezTo>
                    <a:pt x="144" y="155"/>
                    <a:pt x="115" y="149"/>
                    <a:pt x="93" y="126"/>
                  </a:cubicBezTo>
                  <a:cubicBezTo>
                    <a:pt x="70" y="104"/>
                    <a:pt x="64" y="75"/>
                    <a:pt x="70" y="69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5" y="53"/>
                    <a:pt x="87" y="50"/>
                    <a:pt x="87" y="47"/>
                  </a:cubicBezTo>
                  <a:cubicBezTo>
                    <a:pt x="87" y="43"/>
                    <a:pt x="85" y="40"/>
                    <a:pt x="83" y="38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6" y="1"/>
                    <a:pt x="43" y="0"/>
                    <a:pt x="40" y="0"/>
                  </a:cubicBezTo>
                  <a:cubicBezTo>
                    <a:pt x="36" y="0"/>
                    <a:pt x="33" y="1"/>
                    <a:pt x="31" y="4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0" y="37"/>
                    <a:pt x="19" y="99"/>
                    <a:pt x="70" y="149"/>
                  </a:cubicBezTo>
                  <a:cubicBezTo>
                    <a:pt x="120" y="200"/>
                    <a:pt x="182" y="219"/>
                    <a:pt x="202" y="202"/>
                  </a:cubicBezTo>
                  <a:cubicBezTo>
                    <a:pt x="202" y="202"/>
                    <a:pt x="202" y="202"/>
                    <a:pt x="202" y="202"/>
                  </a:cubicBezTo>
                  <a:lnTo>
                    <a:pt x="215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/>
            <p:cNvSpPr>
              <a:spLocks noEditPoints="1"/>
            </p:cNvSpPr>
            <p:nvPr userDrawn="1"/>
          </p:nvSpPr>
          <p:spPr bwMode="auto">
            <a:xfrm>
              <a:off x="2842" y="1875"/>
              <a:ext cx="325" cy="326"/>
            </a:xfrm>
            <a:custGeom>
              <a:avLst/>
              <a:gdLst>
                <a:gd name="T0" fmla="*/ 12 w 136"/>
                <a:gd name="T1" fmla="*/ 0 h 136"/>
                <a:gd name="T2" fmla="*/ 0 w 136"/>
                <a:gd name="T3" fmla="*/ 12 h 136"/>
                <a:gd name="T4" fmla="*/ 12 w 136"/>
                <a:gd name="T5" fmla="*/ 24 h 136"/>
                <a:gd name="T6" fmla="*/ 83 w 136"/>
                <a:gd name="T7" fmla="*/ 53 h 136"/>
                <a:gd name="T8" fmla="*/ 112 w 136"/>
                <a:gd name="T9" fmla="*/ 124 h 136"/>
                <a:gd name="T10" fmla="*/ 124 w 136"/>
                <a:gd name="T11" fmla="*/ 136 h 136"/>
                <a:gd name="T12" fmla="*/ 136 w 136"/>
                <a:gd name="T13" fmla="*/ 124 h 136"/>
                <a:gd name="T14" fmla="*/ 12 w 136"/>
                <a:gd name="T15" fmla="*/ 0 h 136"/>
                <a:gd name="T16" fmla="*/ 12 w 136"/>
                <a:gd name="T17" fmla="*/ 50 h 136"/>
                <a:gd name="T18" fmla="*/ 0 w 136"/>
                <a:gd name="T19" fmla="*/ 62 h 136"/>
                <a:gd name="T20" fmla="*/ 12 w 136"/>
                <a:gd name="T21" fmla="*/ 74 h 136"/>
                <a:gd name="T22" fmla="*/ 47 w 136"/>
                <a:gd name="T23" fmla="*/ 89 h 136"/>
                <a:gd name="T24" fmla="*/ 62 w 136"/>
                <a:gd name="T25" fmla="*/ 124 h 136"/>
                <a:gd name="T26" fmla="*/ 74 w 136"/>
                <a:gd name="T27" fmla="*/ 136 h 136"/>
                <a:gd name="T28" fmla="*/ 86 w 136"/>
                <a:gd name="T29" fmla="*/ 124 h 136"/>
                <a:gd name="T30" fmla="*/ 12 w 136"/>
                <a:gd name="T31" fmla="*/ 5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6" h="136">
                  <a:moveTo>
                    <a:pt x="12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cubicBezTo>
                    <a:pt x="40" y="24"/>
                    <a:pt x="65" y="35"/>
                    <a:pt x="83" y="53"/>
                  </a:cubicBezTo>
                  <a:cubicBezTo>
                    <a:pt x="101" y="71"/>
                    <a:pt x="112" y="96"/>
                    <a:pt x="112" y="124"/>
                  </a:cubicBezTo>
                  <a:cubicBezTo>
                    <a:pt x="112" y="131"/>
                    <a:pt x="117" y="136"/>
                    <a:pt x="124" y="136"/>
                  </a:cubicBezTo>
                  <a:cubicBezTo>
                    <a:pt x="131" y="136"/>
                    <a:pt x="136" y="131"/>
                    <a:pt x="136" y="124"/>
                  </a:cubicBezTo>
                  <a:cubicBezTo>
                    <a:pt x="136" y="56"/>
                    <a:pt x="80" y="0"/>
                    <a:pt x="12" y="0"/>
                  </a:cubicBezTo>
                  <a:close/>
                  <a:moveTo>
                    <a:pt x="12" y="50"/>
                  </a:moveTo>
                  <a:cubicBezTo>
                    <a:pt x="5" y="50"/>
                    <a:pt x="0" y="55"/>
                    <a:pt x="0" y="62"/>
                  </a:cubicBezTo>
                  <a:cubicBezTo>
                    <a:pt x="0" y="68"/>
                    <a:pt x="5" y="74"/>
                    <a:pt x="12" y="74"/>
                  </a:cubicBezTo>
                  <a:cubicBezTo>
                    <a:pt x="26" y="74"/>
                    <a:pt x="38" y="79"/>
                    <a:pt x="47" y="89"/>
                  </a:cubicBezTo>
                  <a:cubicBezTo>
                    <a:pt x="57" y="98"/>
                    <a:pt x="62" y="110"/>
                    <a:pt x="62" y="124"/>
                  </a:cubicBezTo>
                  <a:cubicBezTo>
                    <a:pt x="62" y="131"/>
                    <a:pt x="68" y="136"/>
                    <a:pt x="74" y="136"/>
                  </a:cubicBezTo>
                  <a:cubicBezTo>
                    <a:pt x="81" y="136"/>
                    <a:pt x="86" y="131"/>
                    <a:pt x="86" y="124"/>
                  </a:cubicBezTo>
                  <a:cubicBezTo>
                    <a:pt x="86" y="83"/>
                    <a:pt x="53" y="50"/>
                    <a:pt x="12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3" name="Freeform 18"/>
          <p:cNvSpPr>
            <a:spLocks noEditPoints="1"/>
          </p:cNvSpPr>
          <p:nvPr userDrawn="1"/>
        </p:nvSpPr>
        <p:spPr bwMode="auto">
          <a:xfrm>
            <a:off x="429076" y="4415634"/>
            <a:ext cx="362034" cy="361093"/>
          </a:xfrm>
          <a:custGeom>
            <a:avLst/>
            <a:gdLst>
              <a:gd name="T0" fmla="*/ 80 w 160"/>
              <a:gd name="T1" fmla="*/ 0 h 160"/>
              <a:gd name="T2" fmla="*/ 0 w 160"/>
              <a:gd name="T3" fmla="*/ 80 h 160"/>
              <a:gd name="T4" fmla="*/ 80 w 160"/>
              <a:gd name="T5" fmla="*/ 160 h 160"/>
              <a:gd name="T6" fmla="*/ 160 w 160"/>
              <a:gd name="T7" fmla="*/ 80 h 160"/>
              <a:gd name="T8" fmla="*/ 80 w 160"/>
              <a:gd name="T9" fmla="*/ 0 h 160"/>
              <a:gd name="T10" fmla="*/ 136 w 160"/>
              <a:gd name="T11" fmla="*/ 48 h 160"/>
              <a:gd name="T12" fmla="*/ 116 w 160"/>
              <a:gd name="T13" fmla="*/ 48 h 160"/>
              <a:gd name="T14" fmla="*/ 106 w 160"/>
              <a:gd name="T15" fmla="*/ 21 h 160"/>
              <a:gd name="T16" fmla="*/ 136 w 160"/>
              <a:gd name="T17" fmla="*/ 48 h 160"/>
              <a:gd name="T18" fmla="*/ 145 w 160"/>
              <a:gd name="T19" fmla="*/ 80 h 160"/>
              <a:gd name="T20" fmla="*/ 143 w 160"/>
              <a:gd name="T21" fmla="*/ 96 h 160"/>
              <a:gd name="T22" fmla="*/ 119 w 160"/>
              <a:gd name="T23" fmla="*/ 96 h 160"/>
              <a:gd name="T24" fmla="*/ 120 w 160"/>
              <a:gd name="T25" fmla="*/ 80 h 160"/>
              <a:gd name="T26" fmla="*/ 119 w 160"/>
              <a:gd name="T27" fmla="*/ 64 h 160"/>
              <a:gd name="T28" fmla="*/ 143 w 160"/>
              <a:gd name="T29" fmla="*/ 64 h 160"/>
              <a:gd name="T30" fmla="*/ 145 w 160"/>
              <a:gd name="T31" fmla="*/ 80 h 160"/>
              <a:gd name="T32" fmla="*/ 80 w 160"/>
              <a:gd name="T33" fmla="*/ 143 h 160"/>
              <a:gd name="T34" fmla="*/ 59 w 160"/>
              <a:gd name="T35" fmla="*/ 112 h 160"/>
              <a:gd name="T36" fmla="*/ 101 w 160"/>
              <a:gd name="T37" fmla="*/ 112 h 160"/>
              <a:gd name="T38" fmla="*/ 80 w 160"/>
              <a:gd name="T39" fmla="*/ 143 h 160"/>
              <a:gd name="T40" fmla="*/ 56 w 160"/>
              <a:gd name="T41" fmla="*/ 96 h 160"/>
              <a:gd name="T42" fmla="*/ 55 w 160"/>
              <a:gd name="T43" fmla="*/ 80 h 160"/>
              <a:gd name="T44" fmla="*/ 56 w 160"/>
              <a:gd name="T45" fmla="*/ 64 h 160"/>
              <a:gd name="T46" fmla="*/ 104 w 160"/>
              <a:gd name="T47" fmla="*/ 64 h 160"/>
              <a:gd name="T48" fmla="*/ 105 w 160"/>
              <a:gd name="T49" fmla="*/ 80 h 160"/>
              <a:gd name="T50" fmla="*/ 104 w 160"/>
              <a:gd name="T51" fmla="*/ 96 h 160"/>
              <a:gd name="T52" fmla="*/ 56 w 160"/>
              <a:gd name="T53" fmla="*/ 96 h 160"/>
              <a:gd name="T54" fmla="*/ 15 w 160"/>
              <a:gd name="T55" fmla="*/ 80 h 160"/>
              <a:gd name="T56" fmla="*/ 17 w 160"/>
              <a:gd name="T57" fmla="*/ 64 h 160"/>
              <a:gd name="T58" fmla="*/ 41 w 160"/>
              <a:gd name="T59" fmla="*/ 64 h 160"/>
              <a:gd name="T60" fmla="*/ 40 w 160"/>
              <a:gd name="T61" fmla="*/ 80 h 160"/>
              <a:gd name="T62" fmla="*/ 41 w 160"/>
              <a:gd name="T63" fmla="*/ 96 h 160"/>
              <a:gd name="T64" fmla="*/ 17 w 160"/>
              <a:gd name="T65" fmla="*/ 96 h 160"/>
              <a:gd name="T66" fmla="*/ 15 w 160"/>
              <a:gd name="T67" fmla="*/ 80 h 160"/>
              <a:gd name="T68" fmla="*/ 80 w 160"/>
              <a:gd name="T69" fmla="*/ 17 h 160"/>
              <a:gd name="T70" fmla="*/ 101 w 160"/>
              <a:gd name="T71" fmla="*/ 48 h 160"/>
              <a:gd name="T72" fmla="*/ 59 w 160"/>
              <a:gd name="T73" fmla="*/ 48 h 160"/>
              <a:gd name="T74" fmla="*/ 80 w 160"/>
              <a:gd name="T75" fmla="*/ 17 h 160"/>
              <a:gd name="T76" fmla="*/ 54 w 160"/>
              <a:gd name="T77" fmla="*/ 21 h 160"/>
              <a:gd name="T78" fmla="*/ 44 w 160"/>
              <a:gd name="T79" fmla="*/ 48 h 160"/>
              <a:gd name="T80" fmla="*/ 24 w 160"/>
              <a:gd name="T81" fmla="*/ 48 h 160"/>
              <a:gd name="T82" fmla="*/ 54 w 160"/>
              <a:gd name="T83" fmla="*/ 21 h 160"/>
              <a:gd name="T84" fmla="*/ 24 w 160"/>
              <a:gd name="T85" fmla="*/ 112 h 160"/>
              <a:gd name="T86" fmla="*/ 44 w 160"/>
              <a:gd name="T87" fmla="*/ 112 h 160"/>
              <a:gd name="T88" fmla="*/ 54 w 160"/>
              <a:gd name="T89" fmla="*/ 139 h 160"/>
              <a:gd name="T90" fmla="*/ 24 w 160"/>
              <a:gd name="T91" fmla="*/ 112 h 160"/>
              <a:gd name="T92" fmla="*/ 106 w 160"/>
              <a:gd name="T93" fmla="*/ 139 h 160"/>
              <a:gd name="T94" fmla="*/ 116 w 160"/>
              <a:gd name="T95" fmla="*/ 112 h 160"/>
              <a:gd name="T96" fmla="*/ 136 w 160"/>
              <a:gd name="T97" fmla="*/ 112 h 160"/>
              <a:gd name="T98" fmla="*/ 106 w 160"/>
              <a:gd name="T99" fmla="*/ 139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0" h="160">
                <a:moveTo>
                  <a:pt x="80" y="0"/>
                </a:moveTo>
                <a:cubicBezTo>
                  <a:pt x="36" y="0"/>
                  <a:pt x="0" y="36"/>
                  <a:pt x="0" y="80"/>
                </a:cubicBezTo>
                <a:cubicBezTo>
                  <a:pt x="0" y="124"/>
                  <a:pt x="36" y="160"/>
                  <a:pt x="80" y="160"/>
                </a:cubicBezTo>
                <a:cubicBezTo>
                  <a:pt x="124" y="160"/>
                  <a:pt x="160" y="124"/>
                  <a:pt x="160" y="80"/>
                </a:cubicBezTo>
                <a:cubicBezTo>
                  <a:pt x="160" y="36"/>
                  <a:pt x="124" y="0"/>
                  <a:pt x="80" y="0"/>
                </a:cubicBezTo>
                <a:close/>
                <a:moveTo>
                  <a:pt x="136" y="48"/>
                </a:moveTo>
                <a:cubicBezTo>
                  <a:pt x="116" y="48"/>
                  <a:pt x="116" y="48"/>
                  <a:pt x="116" y="48"/>
                </a:cubicBezTo>
                <a:cubicBezTo>
                  <a:pt x="114" y="37"/>
                  <a:pt x="110" y="28"/>
                  <a:pt x="106" y="21"/>
                </a:cubicBezTo>
                <a:cubicBezTo>
                  <a:pt x="119" y="26"/>
                  <a:pt x="129" y="36"/>
                  <a:pt x="136" y="48"/>
                </a:cubicBezTo>
                <a:close/>
                <a:moveTo>
                  <a:pt x="145" y="80"/>
                </a:moveTo>
                <a:cubicBezTo>
                  <a:pt x="145" y="86"/>
                  <a:pt x="144" y="91"/>
                  <a:pt x="143" y="96"/>
                </a:cubicBezTo>
                <a:cubicBezTo>
                  <a:pt x="119" y="96"/>
                  <a:pt x="119" y="96"/>
                  <a:pt x="119" y="96"/>
                </a:cubicBezTo>
                <a:cubicBezTo>
                  <a:pt x="120" y="91"/>
                  <a:pt x="120" y="85"/>
                  <a:pt x="120" y="80"/>
                </a:cubicBezTo>
                <a:cubicBezTo>
                  <a:pt x="120" y="75"/>
                  <a:pt x="120" y="69"/>
                  <a:pt x="119" y="64"/>
                </a:cubicBezTo>
                <a:cubicBezTo>
                  <a:pt x="143" y="64"/>
                  <a:pt x="143" y="64"/>
                  <a:pt x="143" y="64"/>
                </a:cubicBezTo>
                <a:cubicBezTo>
                  <a:pt x="144" y="69"/>
                  <a:pt x="145" y="74"/>
                  <a:pt x="145" y="80"/>
                </a:cubicBezTo>
                <a:close/>
                <a:moveTo>
                  <a:pt x="80" y="143"/>
                </a:moveTo>
                <a:cubicBezTo>
                  <a:pt x="74" y="143"/>
                  <a:pt x="65" y="132"/>
                  <a:pt x="59" y="112"/>
                </a:cubicBezTo>
                <a:cubicBezTo>
                  <a:pt x="101" y="112"/>
                  <a:pt x="101" y="112"/>
                  <a:pt x="101" y="112"/>
                </a:cubicBezTo>
                <a:cubicBezTo>
                  <a:pt x="95" y="132"/>
                  <a:pt x="86" y="143"/>
                  <a:pt x="80" y="143"/>
                </a:cubicBezTo>
                <a:close/>
                <a:moveTo>
                  <a:pt x="56" y="96"/>
                </a:moveTo>
                <a:cubicBezTo>
                  <a:pt x="56" y="91"/>
                  <a:pt x="55" y="86"/>
                  <a:pt x="55" y="80"/>
                </a:cubicBezTo>
                <a:cubicBezTo>
                  <a:pt x="55" y="74"/>
                  <a:pt x="56" y="69"/>
                  <a:pt x="56" y="64"/>
                </a:cubicBezTo>
                <a:cubicBezTo>
                  <a:pt x="104" y="64"/>
                  <a:pt x="104" y="64"/>
                  <a:pt x="104" y="64"/>
                </a:cubicBezTo>
                <a:cubicBezTo>
                  <a:pt x="104" y="69"/>
                  <a:pt x="105" y="74"/>
                  <a:pt x="105" y="80"/>
                </a:cubicBezTo>
                <a:cubicBezTo>
                  <a:pt x="105" y="86"/>
                  <a:pt x="104" y="91"/>
                  <a:pt x="104" y="96"/>
                </a:cubicBezTo>
                <a:lnTo>
                  <a:pt x="56" y="96"/>
                </a:lnTo>
                <a:close/>
                <a:moveTo>
                  <a:pt x="15" y="80"/>
                </a:moveTo>
                <a:cubicBezTo>
                  <a:pt x="15" y="74"/>
                  <a:pt x="16" y="69"/>
                  <a:pt x="17" y="64"/>
                </a:cubicBezTo>
                <a:cubicBezTo>
                  <a:pt x="41" y="64"/>
                  <a:pt x="41" y="64"/>
                  <a:pt x="41" y="64"/>
                </a:cubicBezTo>
                <a:cubicBezTo>
                  <a:pt x="40" y="69"/>
                  <a:pt x="40" y="75"/>
                  <a:pt x="40" y="80"/>
                </a:cubicBezTo>
                <a:cubicBezTo>
                  <a:pt x="40" y="85"/>
                  <a:pt x="40" y="91"/>
                  <a:pt x="41" y="96"/>
                </a:cubicBezTo>
                <a:cubicBezTo>
                  <a:pt x="17" y="96"/>
                  <a:pt x="17" y="96"/>
                  <a:pt x="17" y="96"/>
                </a:cubicBezTo>
                <a:cubicBezTo>
                  <a:pt x="16" y="91"/>
                  <a:pt x="15" y="86"/>
                  <a:pt x="15" y="80"/>
                </a:cubicBezTo>
                <a:close/>
                <a:moveTo>
                  <a:pt x="80" y="17"/>
                </a:moveTo>
                <a:cubicBezTo>
                  <a:pt x="86" y="17"/>
                  <a:pt x="95" y="28"/>
                  <a:pt x="101" y="48"/>
                </a:cubicBezTo>
                <a:cubicBezTo>
                  <a:pt x="59" y="48"/>
                  <a:pt x="59" y="48"/>
                  <a:pt x="59" y="48"/>
                </a:cubicBezTo>
                <a:cubicBezTo>
                  <a:pt x="65" y="28"/>
                  <a:pt x="74" y="17"/>
                  <a:pt x="80" y="17"/>
                </a:cubicBezTo>
                <a:close/>
                <a:moveTo>
                  <a:pt x="54" y="21"/>
                </a:moveTo>
                <a:cubicBezTo>
                  <a:pt x="50" y="28"/>
                  <a:pt x="46" y="37"/>
                  <a:pt x="44" y="48"/>
                </a:cubicBezTo>
                <a:cubicBezTo>
                  <a:pt x="24" y="48"/>
                  <a:pt x="24" y="48"/>
                  <a:pt x="24" y="48"/>
                </a:cubicBezTo>
                <a:cubicBezTo>
                  <a:pt x="31" y="36"/>
                  <a:pt x="41" y="26"/>
                  <a:pt x="54" y="21"/>
                </a:cubicBezTo>
                <a:close/>
                <a:moveTo>
                  <a:pt x="24" y="112"/>
                </a:moveTo>
                <a:cubicBezTo>
                  <a:pt x="44" y="112"/>
                  <a:pt x="44" y="112"/>
                  <a:pt x="44" y="112"/>
                </a:cubicBezTo>
                <a:cubicBezTo>
                  <a:pt x="46" y="123"/>
                  <a:pt x="50" y="132"/>
                  <a:pt x="54" y="139"/>
                </a:cubicBezTo>
                <a:cubicBezTo>
                  <a:pt x="41" y="134"/>
                  <a:pt x="31" y="124"/>
                  <a:pt x="24" y="112"/>
                </a:cubicBezTo>
                <a:close/>
                <a:moveTo>
                  <a:pt x="106" y="139"/>
                </a:moveTo>
                <a:cubicBezTo>
                  <a:pt x="110" y="132"/>
                  <a:pt x="114" y="123"/>
                  <a:pt x="116" y="112"/>
                </a:cubicBezTo>
                <a:cubicBezTo>
                  <a:pt x="136" y="112"/>
                  <a:pt x="136" y="112"/>
                  <a:pt x="136" y="112"/>
                </a:cubicBezTo>
                <a:cubicBezTo>
                  <a:pt x="129" y="124"/>
                  <a:pt x="119" y="134"/>
                  <a:pt x="106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02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300" y="1638300"/>
            <a:ext cx="82799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1799" y="6356351"/>
            <a:ext cx="4746869" cy="365125"/>
          </a:xfrm>
        </p:spPr>
        <p:txBody>
          <a:bodyPr/>
          <a:lstStyle/>
          <a:p>
            <a:r>
              <a:rPr lang="en-US" smtClean="0"/>
              <a:t>Presentation Title |  Speaker Name ( To edit click Insert/ Header &amp; footer)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811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 |  Speaker Name ( To edit click Insert/ Header &amp; footer)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41325" y="1638300"/>
            <a:ext cx="8262938" cy="448945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18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300" y="1638299"/>
            <a:ext cx="3886200" cy="4500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760" y="1638299"/>
            <a:ext cx="3886200" cy="4500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 |  Speaker Name ( To edit click Insert/ Header &amp; footer)</a:t>
            </a:r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85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Ro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299" y="1638299"/>
            <a:ext cx="8271963" cy="216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324" y="3958805"/>
            <a:ext cx="8271963" cy="216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 |  Speaker Name ( To edit click Insert/ Header &amp; footer)</a:t>
            </a:r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11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299" y="1638299"/>
            <a:ext cx="2016000" cy="21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>
              <a:defRPr sz="1400" b="1">
                <a:solidFill>
                  <a:schemeClr val="tx1"/>
                </a:solidFill>
              </a:defRPr>
            </a:lvl1pPr>
            <a:lvl2pPr marL="180975" indent="-166688">
              <a:defRPr sz="1400">
                <a:solidFill>
                  <a:schemeClr val="tx1"/>
                </a:solidFill>
              </a:defRPr>
            </a:lvl2pPr>
            <a:lvl3pPr marL="449263" indent="-182563">
              <a:defRPr sz="1200">
                <a:solidFill>
                  <a:schemeClr val="tx1"/>
                </a:solidFill>
              </a:defRPr>
            </a:lvl3pPr>
            <a:lvl4pPr marL="715963" indent="-180975"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 |  Speaker Name ( To edit click Insert/ Header &amp; footer)</a:t>
            </a:r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5" name="Content Placeholder 2"/>
          <p:cNvSpPr>
            <a:spLocks noGrp="1"/>
          </p:cNvSpPr>
          <p:nvPr>
            <p:ph sz="half" idx="18"/>
          </p:nvPr>
        </p:nvSpPr>
        <p:spPr>
          <a:xfrm>
            <a:off x="4602941" y="1638299"/>
            <a:ext cx="2016000" cy="21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>
              <a:defRPr sz="1400" b="1">
                <a:solidFill>
                  <a:schemeClr val="tx1"/>
                </a:solidFill>
              </a:defRPr>
            </a:lvl1pPr>
            <a:lvl2pPr marL="180975" indent="-166688">
              <a:defRPr sz="1400">
                <a:solidFill>
                  <a:schemeClr val="tx1"/>
                </a:solidFill>
              </a:defRPr>
            </a:lvl2pPr>
            <a:lvl3pPr marL="449263" indent="-182563">
              <a:defRPr sz="1200">
                <a:solidFill>
                  <a:schemeClr val="tx1"/>
                </a:solidFill>
              </a:defRPr>
            </a:lvl3pPr>
            <a:lvl4pPr marL="715963" indent="-180975"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9"/>
          </p:nvPr>
        </p:nvSpPr>
        <p:spPr>
          <a:xfrm>
            <a:off x="2517620" y="3931750"/>
            <a:ext cx="2016000" cy="21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>
              <a:defRPr sz="1400" b="1">
                <a:solidFill>
                  <a:schemeClr val="tx1"/>
                </a:solidFill>
              </a:defRPr>
            </a:lvl1pPr>
            <a:lvl2pPr marL="180975" indent="-166688">
              <a:defRPr sz="1400">
                <a:solidFill>
                  <a:schemeClr val="tx1"/>
                </a:solidFill>
              </a:defRPr>
            </a:lvl2pPr>
            <a:lvl3pPr marL="449263" indent="-182563">
              <a:defRPr sz="1200">
                <a:solidFill>
                  <a:schemeClr val="tx1"/>
                </a:solidFill>
              </a:defRPr>
            </a:lvl3pPr>
            <a:lvl4pPr marL="715963" indent="-180975"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20"/>
          </p:nvPr>
        </p:nvSpPr>
        <p:spPr>
          <a:xfrm>
            <a:off x="6688263" y="3931750"/>
            <a:ext cx="2016000" cy="21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>
              <a:defRPr sz="1400" b="1">
                <a:solidFill>
                  <a:schemeClr val="tx1"/>
                </a:solidFill>
              </a:defRPr>
            </a:lvl1pPr>
            <a:lvl2pPr marL="180975" indent="-166688">
              <a:defRPr sz="1400">
                <a:solidFill>
                  <a:schemeClr val="tx1"/>
                </a:solidFill>
              </a:defRPr>
            </a:lvl2pPr>
            <a:lvl3pPr marL="449263" indent="-182563">
              <a:defRPr sz="1200">
                <a:solidFill>
                  <a:schemeClr val="tx1"/>
                </a:solidFill>
              </a:defRPr>
            </a:lvl3pPr>
            <a:lvl4pPr marL="715963" indent="-180975"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21"/>
          </p:nvPr>
        </p:nvSpPr>
        <p:spPr>
          <a:xfrm>
            <a:off x="2517620" y="1638299"/>
            <a:ext cx="2016000" cy="219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>
            <a:norm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  <a:lvl2pPr marL="180975" indent="-166688">
              <a:defRPr sz="1400">
                <a:solidFill>
                  <a:schemeClr val="bg1"/>
                </a:solidFill>
              </a:defRPr>
            </a:lvl2pPr>
            <a:lvl3pPr marL="449263" indent="-182563">
              <a:defRPr sz="1200">
                <a:solidFill>
                  <a:schemeClr val="bg1"/>
                </a:solidFill>
              </a:defRPr>
            </a:lvl3pPr>
            <a:lvl4pPr marL="715963" indent="-180975"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22"/>
          </p:nvPr>
        </p:nvSpPr>
        <p:spPr>
          <a:xfrm>
            <a:off x="4602941" y="3931750"/>
            <a:ext cx="2016000" cy="219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>
            <a:norm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  <a:lvl2pPr marL="180975" indent="-166688">
              <a:defRPr sz="1400">
                <a:solidFill>
                  <a:schemeClr val="bg1"/>
                </a:solidFill>
              </a:defRPr>
            </a:lvl2pPr>
            <a:lvl3pPr marL="449263" indent="-182563">
              <a:defRPr sz="1200">
                <a:solidFill>
                  <a:schemeClr val="bg1"/>
                </a:solidFill>
              </a:defRPr>
            </a:lvl3pPr>
            <a:lvl4pPr marL="715963" indent="-180975"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23"/>
          </p:nvPr>
        </p:nvSpPr>
        <p:spPr>
          <a:xfrm>
            <a:off x="6688263" y="1638299"/>
            <a:ext cx="2016000" cy="219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>
            <a:norm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  <a:lvl2pPr marL="180975" indent="-166688">
              <a:defRPr sz="1400">
                <a:solidFill>
                  <a:schemeClr val="bg1"/>
                </a:solidFill>
              </a:defRPr>
            </a:lvl2pPr>
            <a:lvl3pPr marL="449263" indent="-182563">
              <a:defRPr sz="1200">
                <a:solidFill>
                  <a:schemeClr val="bg1"/>
                </a:solidFill>
              </a:defRPr>
            </a:lvl3pPr>
            <a:lvl4pPr marL="715963" indent="-180975"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24"/>
          </p:nvPr>
        </p:nvSpPr>
        <p:spPr>
          <a:xfrm>
            <a:off x="432299" y="3931750"/>
            <a:ext cx="2016000" cy="219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>
            <a:norm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  <a:lvl2pPr marL="180975" indent="-166688">
              <a:defRPr sz="1400">
                <a:solidFill>
                  <a:schemeClr val="bg1"/>
                </a:solidFill>
              </a:defRPr>
            </a:lvl2pPr>
            <a:lvl3pPr marL="449263" indent="-182563">
              <a:defRPr sz="1200">
                <a:solidFill>
                  <a:schemeClr val="bg1"/>
                </a:solidFill>
              </a:defRPr>
            </a:lvl3pPr>
            <a:lvl4pPr marL="715963" indent="-180975"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53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299" y="1638299"/>
            <a:ext cx="4038962" cy="2160000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>
              <a:defRPr sz="2000" b="1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99" y="3958805"/>
            <a:ext cx="4038962" cy="2160000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 |  Speaker Name ( To edit click Insert/ Header &amp; footer)</a:t>
            </a:r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56675" y="1638299"/>
            <a:ext cx="4038962" cy="2160000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4"/>
          </p:nvPr>
        </p:nvSpPr>
        <p:spPr>
          <a:xfrm>
            <a:off x="4656675" y="3958805"/>
            <a:ext cx="4038962" cy="2160000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>
              <a:defRPr sz="2000" b="1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92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 |  Speaker Name ( To edit click Insert/ Header &amp; footer)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66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90" b="1249"/>
          <a:stretch/>
        </p:blipFill>
        <p:spPr>
          <a:xfrm>
            <a:off x="0" y="1209675"/>
            <a:ext cx="9144000" cy="5648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 |  Speaker Name ( To edit click Insert/ Header &amp; footer)</a:t>
            </a:r>
            <a:endParaRPr lang="en-GB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6633870" y="6356351"/>
            <a:ext cx="20574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32123A-B6C2-4F3D-B52B-6642A14B874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821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300" y="370681"/>
            <a:ext cx="7150319" cy="986171"/>
          </a:xfrm>
          <a:prstGeom prst="rect">
            <a:avLst/>
          </a:prstGeom>
        </p:spPr>
        <p:txBody>
          <a:bodyPr vert="horz" lIns="90000" tIns="45720" rIns="91440" bIns="45720" rtlCol="0" anchor="t">
            <a:normAutofit/>
          </a:bodyPr>
          <a:lstStyle/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800" y="6356351"/>
            <a:ext cx="48963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Presentation Title |  Speaker Name ( To edit click Insert/ Header &amp; footer)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432300" y="1644650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648" y="388290"/>
            <a:ext cx="808267" cy="739502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633870" y="6356351"/>
            <a:ext cx="20574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32123A-B6C2-4F3D-B52B-6642A14B874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9922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82" r:id="rId3"/>
    <p:sldLayoutId id="2147483664" r:id="rId4"/>
    <p:sldLayoutId id="2147483676" r:id="rId5"/>
    <p:sldLayoutId id="2147483677" r:id="rId6"/>
    <p:sldLayoutId id="2147483678" r:id="rId7"/>
    <p:sldLayoutId id="2147483666" r:id="rId8"/>
    <p:sldLayoutId id="2147483684" r:id="rId9"/>
    <p:sldLayoutId id="2147483667" r:id="rId10"/>
    <p:sldLayoutId id="2147483679" r:id="rId11"/>
    <p:sldLayoutId id="2147483680" r:id="rId12"/>
    <p:sldLayoutId id="2147483673" r:id="rId13"/>
    <p:sldLayoutId id="2147483681" r:id="rId14"/>
    <p:sldLayoutId id="2147483683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5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57188" indent="-3429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714375" indent="-342900" algn="l" defTabSz="914400" rtl="0" eaLnBrk="1" latinLnBrk="0" hangingPunct="1">
        <a:lnSpc>
          <a:spcPct val="100000"/>
        </a:lnSpc>
        <a:spcBef>
          <a:spcPts val="500"/>
        </a:spcBef>
        <a:buFont typeface="Calibri" panose="020F0502020204030204" pitchFamily="34" charset="0"/>
        <a:buChar char="-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009650" indent="-2857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295400" indent="-285750" algn="l" defTabSz="914400" rtl="0" eaLnBrk="1" latinLnBrk="0" hangingPunct="1">
        <a:lnSpc>
          <a:spcPct val="100000"/>
        </a:lnSpc>
        <a:spcBef>
          <a:spcPts val="500"/>
        </a:spcBef>
        <a:buFont typeface="Calibri" panose="020F0502020204030204" pitchFamily="34" charset="0"/>
        <a:buChar char="-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72" userDrawn="1">
          <p15:clr>
            <a:srgbClr val="F26B43"/>
          </p15:clr>
        </p15:guide>
        <p15:guide id="4" pos="5488" userDrawn="1">
          <p15:clr>
            <a:srgbClr val="F26B43"/>
          </p15:clr>
        </p15:guide>
        <p15:guide id="5" orient="horz" pos="232" userDrawn="1">
          <p15:clr>
            <a:srgbClr val="F26B43"/>
          </p15:clr>
        </p15:guide>
        <p15:guide id="6" orient="horz" pos="3861" userDrawn="1">
          <p15:clr>
            <a:srgbClr val="F26B43"/>
          </p15:clr>
        </p15:guide>
        <p15:guide id="7" orient="horz" pos="102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jp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cessnow.org/" TargetMode="External"/><Relationship Id="rId2" Type="http://schemas.openxmlformats.org/officeDocument/2006/relationships/hyperlink" Target="https://projectshield.withgoogle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Cyber attacks on </a:t>
            </a:r>
            <a:br>
              <a:rPr lang="en-GB" dirty="0" smtClean="0"/>
            </a:br>
            <a:r>
              <a:rPr lang="en-GB" dirty="0" smtClean="0"/>
              <a:t>Democratic processes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Dr.</a:t>
            </a:r>
            <a:r>
              <a:rPr lang="en-GB" dirty="0" smtClean="0"/>
              <a:t> Marnix Dekker, ENISA</a:t>
            </a:r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" b="20"/>
          <a:stretch>
            <a:fillRect/>
          </a:stretch>
        </p:blipFill>
        <p:spPr>
          <a:xfrm>
            <a:off x="1" y="1390650"/>
            <a:ext cx="9144000" cy="3086100"/>
          </a:xfrm>
        </p:spPr>
      </p:pic>
    </p:spTree>
    <p:extLst>
      <p:ext uri="{BB962C8B-B14F-4D97-AF65-F5344CB8AC3E}">
        <p14:creationId xmlns:p14="http://schemas.microsoft.com/office/powerpoint/2010/main" val="289540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6" r="4286"/>
          <a:stretch/>
        </p:blipFill>
        <p:spPr/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Thank you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23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ENISA, the EU Cybersecurity agency</a:t>
            </a:r>
            <a:endParaRPr lang="en-GB" dirty="0"/>
          </a:p>
        </p:txBody>
      </p:sp>
      <p:sp>
        <p:nvSpPr>
          <p:cNvPr id="5" name="Oval 4"/>
          <p:cNvSpPr/>
          <p:nvPr/>
        </p:nvSpPr>
        <p:spPr bwMode="auto">
          <a:xfrm>
            <a:off x="432300" y="1186058"/>
            <a:ext cx="8262937" cy="5095869"/>
          </a:xfrm>
          <a:prstGeom prst="ellipse">
            <a:avLst/>
          </a:prstGeom>
          <a:solidFill>
            <a:srgbClr val="DCDDEC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 w="3175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charset="0"/>
              <a:ea typeface="ＭＳ Ｐゴシック" pitchFamily="-32" charset="-128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flipH="1" flipV="1">
            <a:off x="4572000" y="1214882"/>
            <a:ext cx="793" cy="1513272"/>
          </a:xfrm>
          <a:prstGeom prst="line">
            <a:avLst/>
          </a:prstGeom>
          <a:ln w="57150" cap="rnd">
            <a:solidFill>
              <a:schemeClr val="accent1">
                <a:lumMod val="90000"/>
              </a:schemeClr>
            </a:solidFill>
            <a:round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121825" y="1711351"/>
            <a:ext cx="262237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  <a:cs typeface="ＭＳ Ｐゴシック" pitchFamily="-72" charset="-128"/>
              </a:rPr>
              <a:t>POLICY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Calibri" panose="020F0502020204030204" pitchFamily="34" charset="0"/>
                <a:cs typeface="ＭＳ Ｐゴシック" pitchFamily="-72" charset="-128"/>
              </a:rPr>
              <a:t>Support </a:t>
            </a:r>
            <a:r>
              <a:rPr lang="en-US" sz="1600" b="1" dirty="0">
                <a:latin typeface="Calibri" panose="020F0502020204030204" pitchFamily="34" charset="0"/>
                <a:cs typeface="ＭＳ Ｐゴシック" pitchFamily="-72" charset="-128"/>
              </a:rPr>
              <a:t>MS &amp; COM in </a:t>
            </a:r>
            <a:r>
              <a:rPr lang="en-US" sz="1600" b="1" dirty="0" smtClean="0">
                <a:latin typeface="Calibri" panose="020F0502020204030204" pitchFamily="34" charset="0"/>
                <a:cs typeface="ＭＳ Ｐゴシック" pitchFamily="-72" charset="-128"/>
              </a:rPr>
              <a:t>Policy </a:t>
            </a:r>
            <a:r>
              <a:rPr lang="en-US" sz="1600" b="1" dirty="0">
                <a:latin typeface="Calibri" panose="020F0502020204030204" pitchFamily="34" charset="0"/>
                <a:cs typeface="ＭＳ Ｐゴシック" pitchFamily="-72" charset="-128"/>
              </a:rPr>
              <a:t>implementation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1600" b="1" dirty="0">
                <a:latin typeface="Calibri" panose="020F0502020204030204" pitchFamily="34" charset="0"/>
                <a:cs typeface="ＭＳ Ｐゴシック" pitchFamily="-72" charset="-128"/>
              </a:rPr>
              <a:t>Harmonisation across EU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67971" y="1719870"/>
            <a:ext cx="21739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ＭＳ Ｐゴシック" pitchFamily="-72" charset="-128"/>
              </a:rPr>
              <a:t>CAPACITY   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Calibri" panose="020F0502020204030204" pitchFamily="34" charset="0"/>
                <a:cs typeface="ＭＳ Ｐゴシック" pitchFamily="-72" charset="-128"/>
              </a:rPr>
              <a:t>Hands on activities  </a:t>
            </a:r>
            <a:endParaRPr lang="en-US" sz="1600" b="1" dirty="0">
              <a:latin typeface="Calibri" panose="020F0502020204030204" pitchFamily="34" charset="0"/>
              <a:cs typeface="ＭＳ Ｐゴシック" pitchFamily="-72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35216" y="5229833"/>
            <a:ext cx="2383666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00" b="1" dirty="0" smtClean="0">
                <a:latin typeface="Calibri" panose="020F0502020204030204" pitchFamily="34" charset="0"/>
                <a:cs typeface="ＭＳ Ｐゴシック" pitchFamily="-72" charset="-128"/>
              </a:rPr>
              <a:t>EXPERTISE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Calibri" panose="020F0502020204030204" pitchFamily="34" charset="0"/>
                <a:cs typeface="ＭＳ Ｐゴシック" pitchFamily="-72" charset="-128"/>
              </a:rPr>
              <a:t> Recommendations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Calibri" panose="020F0502020204030204" pitchFamily="34" charset="0"/>
                <a:cs typeface="ＭＳ Ｐゴシック" pitchFamily="-72" charset="-128"/>
              </a:rPr>
              <a:t>   Independent Advice</a:t>
            </a:r>
            <a:endParaRPr lang="en-US" sz="1600" b="1" dirty="0">
              <a:latin typeface="Calibri" panose="020F0502020204030204" pitchFamily="34" charset="0"/>
              <a:cs typeface="ＭＳ Ｐゴシック" pitchFamily="-72" charset="-128"/>
            </a:endParaRPr>
          </a:p>
        </p:txBody>
      </p:sp>
      <p:pic>
        <p:nvPicPr>
          <p:cNvPr id="10" name="Picture 7" descr="C:\Users\kampoio\Desktop\Cyber_Europe_logo_SCRE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963" y="2552313"/>
            <a:ext cx="738784" cy="72540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C:\Users\kampoio\Desktop\f262426d-ed12-4f0d-b8a1-b61b6a1ef60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50" y="2722413"/>
            <a:ext cx="741835" cy="73376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/>
          <p:cNvSpPr/>
          <p:nvPr/>
        </p:nvSpPr>
        <p:spPr bwMode="auto">
          <a:xfrm>
            <a:off x="2896310" y="2700722"/>
            <a:ext cx="3352966" cy="2066543"/>
          </a:xfrm>
          <a:prstGeom prst="ellipse">
            <a:avLst/>
          </a:prstGeom>
          <a:solidFill>
            <a:schemeClr val="accent1">
              <a:lumMod val="9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32" charset="-128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4706196" y="3671260"/>
            <a:ext cx="3565367" cy="1165034"/>
          </a:xfrm>
          <a:prstGeom prst="line">
            <a:avLst/>
          </a:prstGeom>
          <a:ln w="57150" cap="rnd">
            <a:solidFill>
              <a:schemeClr val="accent1">
                <a:lumMod val="90000"/>
              </a:schemeClr>
            </a:solidFill>
            <a:round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152189" y="2993595"/>
            <a:ext cx="2959532" cy="1641354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2749668"/>
              </a:avLst>
            </a:prstTxWarp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ＭＳ Ｐゴシック" pitchFamily="-72" charset="-128"/>
              </a:rPr>
              <a:t>COMMUNITY </a:t>
            </a:r>
          </a:p>
        </p:txBody>
      </p:sp>
      <p:cxnSp>
        <p:nvCxnSpPr>
          <p:cNvPr id="15" name="Straight Connector 14"/>
          <p:cNvCxnSpPr/>
          <p:nvPr/>
        </p:nvCxnSpPr>
        <p:spPr bwMode="auto">
          <a:xfrm flipV="1">
            <a:off x="890821" y="3671260"/>
            <a:ext cx="3565367" cy="1165034"/>
          </a:xfrm>
          <a:prstGeom prst="line">
            <a:avLst/>
          </a:prstGeom>
          <a:ln w="57150" cap="rnd">
            <a:solidFill>
              <a:schemeClr val="accent1">
                <a:lumMod val="90000"/>
              </a:schemeClr>
            </a:solidFill>
            <a:round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20896" y="3172472"/>
            <a:ext cx="1702208" cy="127665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2"/>
          <a:stretch/>
        </p:blipFill>
        <p:spPr>
          <a:xfrm>
            <a:off x="6785786" y="2954121"/>
            <a:ext cx="523159" cy="105972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284" y="3001038"/>
            <a:ext cx="781705" cy="78170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3321070"/>
            <a:ext cx="803955" cy="7003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520" y="3188025"/>
            <a:ext cx="759570" cy="75957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135260" y="2722413"/>
            <a:ext cx="2959532" cy="1641354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ＭＳ Ｐゴシック" pitchFamily="-72" charset="-128"/>
              </a:rPr>
              <a:t> 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ＭＳ Ｐゴシック" pitchFamily="-72" charset="-128"/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ＭＳ Ｐゴシック" pitchFamily="-72" charset="-128"/>
              </a:rPr>
              <a:t>Mobilizing EU communities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cs typeface="ＭＳ Ｐゴシック" pitchFamily="-72" charset="-128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923" y="4728159"/>
            <a:ext cx="516598" cy="73165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704" y="4726583"/>
            <a:ext cx="508371" cy="72000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96" y="4734063"/>
            <a:ext cx="508371" cy="72000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154" y="4724930"/>
            <a:ext cx="508371" cy="72000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786" y="4733985"/>
            <a:ext cx="508371" cy="7200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415" y="4726583"/>
            <a:ext cx="508371" cy="720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35589" y="3250770"/>
            <a:ext cx="831245" cy="96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21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31799" y="1087044"/>
            <a:ext cx="8279900" cy="4351338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 smtClean="0"/>
              <a:t>Many ‘unfair’ actions can influence an election or a referendum.</a:t>
            </a:r>
          </a:p>
          <a:p>
            <a:pPr marL="700088" lvl="1"/>
            <a:r>
              <a:rPr lang="en-GB" sz="1800" dirty="0" smtClean="0"/>
              <a:t>Vote buying, fake news, false promises, etc.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 smtClean="0"/>
              <a:t>Cybersecurity experts have a limited focus</a:t>
            </a:r>
          </a:p>
          <a:p>
            <a:pPr marL="700088" lvl="1"/>
            <a:r>
              <a:rPr lang="en-GB" sz="1800" dirty="0" smtClean="0"/>
              <a:t>Cybersecurity experts can help to secure IT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 smtClean="0"/>
              <a:t>Practical scope definition: If it started with a ‘cyber security incident’ and could impact an election or referendum</a:t>
            </a:r>
          </a:p>
          <a:p>
            <a:pPr marL="700088" lvl="1"/>
            <a:r>
              <a:rPr lang="en-GB" sz="1800" dirty="0" smtClean="0"/>
              <a:t>Actual outcome, </a:t>
            </a:r>
          </a:p>
          <a:p>
            <a:pPr marL="700088" lvl="1"/>
            <a:r>
              <a:rPr lang="en-GB" sz="1800" dirty="0" smtClean="0"/>
              <a:t>Voter privacy, </a:t>
            </a:r>
          </a:p>
          <a:p>
            <a:pPr marL="700088" lvl="1"/>
            <a:r>
              <a:rPr lang="en-GB" sz="1800" dirty="0" smtClean="0"/>
              <a:t>Verifiability, transparency</a:t>
            </a:r>
          </a:p>
          <a:p>
            <a:pPr marL="700088" lvl="1"/>
            <a:r>
              <a:rPr lang="en-GB" sz="1800" dirty="0" smtClean="0"/>
              <a:t>The trust in the process and the outcome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 smtClean="0"/>
              <a:t>Cyber security incident: Incident with a (negative) impact on the security of a network or information system. </a:t>
            </a:r>
            <a:endParaRPr lang="en-GB" sz="1800" dirty="0"/>
          </a:p>
          <a:p>
            <a:pPr marL="700088" lvl="1"/>
            <a:r>
              <a:rPr lang="en-GB" sz="1800" dirty="0"/>
              <a:t>N</a:t>
            </a:r>
            <a:r>
              <a:rPr lang="en-GB" sz="1800" dirty="0" smtClean="0"/>
              <a:t>ot only attacks: Bug causing downtime of voting systems.</a:t>
            </a:r>
          </a:p>
          <a:p>
            <a:pPr marL="700088" lvl="1"/>
            <a:r>
              <a:rPr lang="en-GB" sz="1800" dirty="0"/>
              <a:t>N</a:t>
            </a:r>
            <a:r>
              <a:rPr lang="en-GB" sz="1800" dirty="0" smtClean="0"/>
              <a:t>ot only central systems: Personal email account of politician is hacked.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Cyberattacks on Democratic processes | Dr. Marnix Dekker, ENISA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Security of Network and Information systems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2226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2300" y="1356852"/>
            <a:ext cx="8279900" cy="463278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 smtClean="0"/>
              <a:t>In the 90s and 2000s security was largely a compliance exercise</a:t>
            </a:r>
          </a:p>
          <a:p>
            <a:pPr marL="700088" lvl="1"/>
            <a:r>
              <a:rPr lang="en-GB" sz="1800" dirty="0" smtClean="0"/>
              <a:t>Fire-and-forget viruses and computer worms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 smtClean="0"/>
              <a:t>Security was compliance checklists focussed on prevention</a:t>
            </a:r>
          </a:p>
          <a:p>
            <a:pPr marL="700088" lvl="1"/>
            <a:r>
              <a:rPr lang="en-GB" sz="1800" dirty="0"/>
              <a:t>Antivirus software</a:t>
            </a:r>
          </a:p>
          <a:p>
            <a:pPr marL="700088" lvl="1"/>
            <a:r>
              <a:rPr lang="en-GB" sz="1800" dirty="0"/>
              <a:t>Firewalls</a:t>
            </a:r>
          </a:p>
          <a:p>
            <a:pPr marL="700088" lvl="1"/>
            <a:r>
              <a:rPr lang="en-GB" sz="1800" dirty="0"/>
              <a:t>Passwords</a:t>
            </a:r>
            <a:endParaRPr lang="en-GB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Logging, monitoring, detection and response in name </a:t>
            </a:r>
            <a:r>
              <a:rPr lang="en-GB" sz="1800" dirty="0" smtClean="0"/>
              <a:t>only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 smtClean="0"/>
              <a:t>Since 2010 the game changed: </a:t>
            </a:r>
          </a:p>
          <a:p>
            <a:pPr marL="700088" lvl="1"/>
            <a:r>
              <a:rPr lang="en-GB" sz="1800" dirty="0" smtClean="0"/>
              <a:t>‘Advanced persistent threats’ (evading antivirus software, stealthy)</a:t>
            </a:r>
          </a:p>
          <a:p>
            <a:pPr marL="700088" lvl="1"/>
            <a:r>
              <a:rPr lang="en-GB" sz="1800" dirty="0" smtClean="0"/>
              <a:t>Very hard to detect (keep looking)</a:t>
            </a:r>
          </a:p>
          <a:p>
            <a:pPr marL="700088" lvl="1"/>
            <a:r>
              <a:rPr lang="en-GB" sz="1800" dirty="0" smtClean="0"/>
              <a:t>Still a lot of ‘vintage’ PCs and software (from the 90s)</a:t>
            </a:r>
          </a:p>
          <a:p>
            <a:pPr marL="700088" lvl="1"/>
            <a:r>
              <a:rPr lang="en-GB" sz="1800" dirty="0" smtClean="0"/>
              <a:t>Lots of ‘vintage’ security advice </a:t>
            </a:r>
          </a:p>
          <a:p>
            <a:pPr marL="700088" lvl="1"/>
            <a:endParaRPr lang="en-GB" sz="1800" dirty="0" smtClean="0"/>
          </a:p>
          <a:p>
            <a:pPr marL="700088" lvl="1"/>
            <a:endParaRPr lang="en-GB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 smtClean="0"/>
          </a:p>
          <a:p>
            <a:pPr marL="700088" lvl="1"/>
            <a:endParaRPr lang="en-GB" sz="1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Cyberattacks on Democratic processes | Dr. Marnix Dekker, ENISA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Brief history of cyber security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19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1641790"/>
            <a:ext cx="8280400" cy="3401677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Cyberattacks on Democratic processes | Dr. Marnix Dekker, ENISA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277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799" y="1430910"/>
            <a:ext cx="8279900" cy="435133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1800" dirty="0" smtClean="0"/>
              <a:t>Setup of the referendum or election</a:t>
            </a:r>
          </a:p>
          <a:p>
            <a:pPr marL="700088" lvl="1"/>
            <a:r>
              <a:rPr lang="en-GB" sz="1800" dirty="0" smtClean="0"/>
              <a:t>Electoral roll (sponsors/signatures)</a:t>
            </a:r>
            <a:endParaRPr lang="en-GB" sz="1800" dirty="0"/>
          </a:p>
          <a:p>
            <a:pPr marL="700088" lvl="1"/>
            <a:r>
              <a:rPr lang="en-GB" sz="1800" dirty="0"/>
              <a:t>Voter </a:t>
            </a:r>
            <a:r>
              <a:rPr lang="en-GB" sz="1800" dirty="0" smtClean="0"/>
              <a:t>lists and voter registration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800" dirty="0" smtClean="0"/>
              <a:t>Campaigning</a:t>
            </a:r>
          </a:p>
          <a:p>
            <a:pPr marL="700088" lvl="1"/>
            <a:r>
              <a:rPr lang="en-GB" sz="1800" dirty="0" smtClean="0"/>
              <a:t>Campaign organizations, political parties, government</a:t>
            </a:r>
          </a:p>
          <a:p>
            <a:pPr marL="700088" lvl="1"/>
            <a:r>
              <a:rPr lang="en-GB" sz="1800" dirty="0" smtClean="0"/>
              <a:t>Media (traditional media, social media)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800" dirty="0" smtClean="0"/>
              <a:t>Voting</a:t>
            </a:r>
          </a:p>
          <a:p>
            <a:pPr marL="700088" lvl="1"/>
            <a:r>
              <a:rPr lang="en-GB" sz="1800" dirty="0" smtClean="0"/>
              <a:t>Casting ballot (e.g. physical, mail, online)</a:t>
            </a:r>
          </a:p>
          <a:p>
            <a:pPr marL="700088" lvl="1"/>
            <a:r>
              <a:rPr lang="en-GB" sz="1800" dirty="0" smtClean="0"/>
              <a:t>Counting (e.g. physical, automated)</a:t>
            </a:r>
          </a:p>
          <a:p>
            <a:pPr marL="700088" lvl="1"/>
            <a:r>
              <a:rPr lang="en-GB" sz="1800" dirty="0" smtClean="0"/>
              <a:t>Transmission and publication of results (e.g. phone, electronic) </a:t>
            </a:r>
          </a:p>
          <a:p>
            <a:pPr marL="700088" lvl="1"/>
            <a:endParaRPr lang="en-GB" sz="1800" dirty="0" smtClean="0"/>
          </a:p>
          <a:p>
            <a:pPr marL="342900"/>
            <a:endParaRPr lang="en-GB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Cyberattacks on Democratic processes | Dr. Marnix Dekker, ENISA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Technology in the election lifecycle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9081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Cyberattacks on Democratic processes | Dr. Marnix Dekker, ENISA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C</a:t>
            </a:r>
            <a:r>
              <a:rPr lang="en-GB" sz="3200" dirty="0" smtClean="0"/>
              <a:t>yber attacks on democratic processes</a:t>
            </a:r>
            <a:endParaRPr lang="en-GB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844325"/>
              </p:ext>
            </p:extLst>
          </p:nvPr>
        </p:nvGraphicFramePr>
        <p:xfrm>
          <a:off x="565607" y="1165415"/>
          <a:ext cx="8041065" cy="4794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6877">
                  <a:extLst>
                    <a:ext uri="{9D8B030D-6E8A-4147-A177-3AD203B41FA5}">
                      <a16:colId xmlns:a16="http://schemas.microsoft.com/office/drawing/2014/main" xmlns="" val="2977392885"/>
                    </a:ext>
                  </a:extLst>
                </a:gridCol>
                <a:gridCol w="2062064">
                  <a:extLst>
                    <a:ext uri="{9D8B030D-6E8A-4147-A177-3AD203B41FA5}">
                      <a16:colId xmlns:a16="http://schemas.microsoft.com/office/drawing/2014/main" xmlns="" val="2319322206"/>
                    </a:ext>
                  </a:extLst>
                </a:gridCol>
                <a:gridCol w="4272124">
                  <a:extLst>
                    <a:ext uri="{9D8B030D-6E8A-4147-A177-3AD203B41FA5}">
                      <a16:colId xmlns:a16="http://schemas.microsoft.com/office/drawing/2014/main" xmlns="" val="3594049743"/>
                    </a:ext>
                  </a:extLst>
                </a:gridCol>
              </a:tblGrid>
              <a:tr h="445408">
                <a:tc>
                  <a:txBody>
                    <a:bodyPr/>
                    <a:lstStyle/>
                    <a:p>
                      <a:r>
                        <a:rPr lang="en-GB" dirty="0" smtClean="0"/>
                        <a:t>Step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Assets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Attacks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43250456"/>
                  </a:ext>
                </a:extLst>
              </a:tr>
              <a:tr h="891364">
                <a:tc rowSpan="2">
                  <a:txBody>
                    <a:bodyPr/>
                    <a:lstStyle/>
                    <a:p>
                      <a:r>
                        <a:rPr lang="en-GB" dirty="0" smtClean="0"/>
                        <a:t>1. Setup 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Electoral</a:t>
                      </a:r>
                      <a:r>
                        <a:rPr lang="en-GB" baseline="0" dirty="0" smtClean="0"/>
                        <a:t> roll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Tampering with</a:t>
                      </a:r>
                      <a:r>
                        <a:rPr lang="en-GB" sz="1400" baseline="0" dirty="0" smtClean="0"/>
                        <a:t> the electoral</a:t>
                      </a:r>
                      <a:r>
                        <a:rPr lang="en-GB" sz="1400" dirty="0" smtClean="0"/>
                        <a:t> roll</a:t>
                      </a:r>
                    </a:p>
                    <a:p>
                      <a:r>
                        <a:rPr lang="en-GB" sz="1400" dirty="0" err="1" smtClean="0"/>
                        <a:t>DoS</a:t>
                      </a:r>
                      <a:r>
                        <a:rPr lang="en-GB" sz="1400" baseline="0" dirty="0" smtClean="0"/>
                        <a:t> party/campaign registration</a:t>
                      </a:r>
                    </a:p>
                    <a:p>
                      <a:r>
                        <a:rPr lang="en-GB" sz="1400" baseline="0" dirty="0" smtClean="0"/>
                        <a:t>Fake signatures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98544849"/>
                  </a:ext>
                </a:extLst>
              </a:tr>
              <a:tr h="768788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Voter lists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Leak</a:t>
                      </a:r>
                      <a:r>
                        <a:rPr lang="en-GB" sz="1400" baseline="0" dirty="0" smtClean="0"/>
                        <a:t> voter lists</a:t>
                      </a:r>
                    </a:p>
                    <a:p>
                      <a:r>
                        <a:rPr lang="en-GB" sz="1400" dirty="0" smtClean="0"/>
                        <a:t>Identity</a:t>
                      </a:r>
                      <a:r>
                        <a:rPr lang="en-GB" sz="1400" baseline="0" dirty="0" smtClean="0"/>
                        <a:t> fraud</a:t>
                      </a:r>
                    </a:p>
                    <a:p>
                      <a:r>
                        <a:rPr lang="en-GB" sz="1400" baseline="0" dirty="0" err="1" smtClean="0"/>
                        <a:t>DoS</a:t>
                      </a:r>
                      <a:r>
                        <a:rPr lang="en-GB" sz="1400" baseline="0" dirty="0" smtClean="0"/>
                        <a:t> voter registration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68286078"/>
                  </a:ext>
                </a:extLst>
              </a:tr>
              <a:tr h="445408">
                <a:tc rowSpan="2">
                  <a:txBody>
                    <a:bodyPr/>
                    <a:lstStyle/>
                    <a:p>
                      <a:r>
                        <a:rPr lang="en-GB" dirty="0" smtClean="0"/>
                        <a:t>2. Campaign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Campaign</a:t>
                      </a:r>
                      <a:r>
                        <a:rPr lang="en-GB" baseline="0" dirty="0" smtClean="0"/>
                        <a:t> IT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Hacking</a:t>
                      </a:r>
                      <a:r>
                        <a:rPr lang="en-GB" sz="1400" baseline="0" dirty="0" smtClean="0"/>
                        <a:t> PCs or </a:t>
                      </a:r>
                      <a:r>
                        <a:rPr lang="en-GB" sz="1400" dirty="0" smtClean="0"/>
                        <a:t>email</a:t>
                      </a:r>
                      <a:r>
                        <a:rPr lang="en-GB" sz="1400" baseline="0" dirty="0" smtClean="0"/>
                        <a:t> accounts</a:t>
                      </a:r>
                      <a:endParaRPr lang="en-GB" sz="1400" dirty="0" smtClean="0"/>
                    </a:p>
                    <a:p>
                      <a:r>
                        <a:rPr lang="en-GB" sz="1400" dirty="0" smtClean="0"/>
                        <a:t>Hacking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dirty="0" smtClean="0"/>
                        <a:t>campaign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dirty="0" smtClean="0"/>
                        <a:t>websites (deface, </a:t>
                      </a:r>
                      <a:r>
                        <a:rPr lang="en-GB" sz="1400" dirty="0" err="1" smtClean="0"/>
                        <a:t>DDoS</a:t>
                      </a:r>
                      <a:r>
                        <a:rPr lang="en-GB" sz="1400" dirty="0" smtClean="0"/>
                        <a:t>)</a:t>
                      </a:r>
                      <a:endParaRPr lang="en-GB" sz="1400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71454591"/>
                  </a:ext>
                </a:extLst>
              </a:tr>
              <a:tr h="566965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Government</a:t>
                      </a:r>
                      <a:r>
                        <a:rPr lang="en-GB" baseline="0" dirty="0" smtClean="0"/>
                        <a:t> IT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Hacking</a:t>
                      </a:r>
                      <a:r>
                        <a:rPr lang="en-GB" sz="1400" baseline="0" dirty="0" smtClean="0"/>
                        <a:t> government PCs</a:t>
                      </a:r>
                    </a:p>
                    <a:p>
                      <a:r>
                        <a:rPr lang="en-GB" sz="1400" baseline="0" dirty="0" smtClean="0"/>
                        <a:t>Hacking government websites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72282617"/>
                  </a:ext>
                </a:extLst>
              </a:tr>
              <a:tr h="445408">
                <a:tc rowSpan="2">
                  <a:txBody>
                    <a:bodyPr/>
                    <a:lstStyle/>
                    <a:p>
                      <a:r>
                        <a:rPr lang="en-GB" dirty="0" smtClean="0"/>
                        <a:t>3. Voting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Election technology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Tampering</a:t>
                      </a:r>
                      <a:r>
                        <a:rPr lang="en-GB" sz="1400" baseline="0" dirty="0" smtClean="0"/>
                        <a:t> or </a:t>
                      </a:r>
                      <a:r>
                        <a:rPr lang="en-GB" sz="1400" baseline="0" dirty="0" err="1" smtClean="0"/>
                        <a:t>DoS</a:t>
                      </a:r>
                      <a:r>
                        <a:rPr lang="en-GB" sz="1400" baseline="0" dirty="0" smtClean="0"/>
                        <a:t> of voting/counting</a:t>
                      </a:r>
                    </a:p>
                    <a:p>
                      <a:r>
                        <a:rPr lang="en-GB" sz="1400" baseline="0" dirty="0" smtClean="0"/>
                        <a:t>Tampering with logs/journals</a:t>
                      </a:r>
                    </a:p>
                    <a:p>
                      <a:r>
                        <a:rPr lang="en-GB" sz="1400" baseline="0" dirty="0" smtClean="0"/>
                        <a:t>Blocking monitoring (jamming surveillance cameras)</a:t>
                      </a:r>
                    </a:p>
                    <a:p>
                      <a:r>
                        <a:rPr lang="en-GB" sz="1400" baseline="0" dirty="0" err="1" smtClean="0"/>
                        <a:t>DoS</a:t>
                      </a:r>
                      <a:r>
                        <a:rPr lang="en-GB" sz="1400" baseline="0" dirty="0" smtClean="0"/>
                        <a:t> counting or results publication </a:t>
                      </a:r>
                    </a:p>
                    <a:p>
                      <a:r>
                        <a:rPr lang="en-GB" sz="1400" baseline="0" dirty="0" smtClean="0"/>
                        <a:t>Breaching voter privacy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14497678"/>
                  </a:ext>
                </a:extLst>
              </a:tr>
              <a:tr h="445408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Media/press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aseline="0" dirty="0" smtClean="0"/>
                        <a:t>Hacking, </a:t>
                      </a:r>
                      <a:r>
                        <a:rPr lang="en-GB" sz="1400" baseline="0" dirty="0" err="1" smtClean="0"/>
                        <a:t>DoS</a:t>
                      </a:r>
                      <a:r>
                        <a:rPr lang="en-GB" sz="1400" baseline="0" dirty="0" smtClean="0"/>
                        <a:t>, defacement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910085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197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32300" y="1244338"/>
            <a:ext cx="8279900" cy="474530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You are on your </a:t>
            </a:r>
            <a:r>
              <a:rPr lang="en-GB" sz="1800" dirty="0" smtClean="0"/>
              <a:t>own: this </a:t>
            </a:r>
            <a:r>
              <a:rPr lang="en-GB" sz="1800" dirty="0"/>
              <a:t>is not normal </a:t>
            </a:r>
            <a:r>
              <a:rPr lang="en-GB" sz="1800" dirty="0" smtClean="0"/>
              <a:t>(no market, strange </a:t>
            </a:r>
            <a:r>
              <a:rPr lang="en-GB" sz="1800" dirty="0"/>
              <a:t>tech, high stakes</a:t>
            </a:r>
            <a:r>
              <a:rPr lang="en-GB" sz="18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 smtClean="0"/>
              <a:t>IT Security: Preventive measures </a:t>
            </a:r>
            <a:r>
              <a:rPr lang="en-GB" sz="1800" i="1" dirty="0" smtClean="0"/>
              <a:t>and</a:t>
            </a:r>
            <a:r>
              <a:rPr lang="en-GB" sz="1800" dirty="0" smtClean="0"/>
              <a:t> reactive measures</a:t>
            </a:r>
          </a:p>
          <a:p>
            <a:pPr marL="700088" lvl="1"/>
            <a:r>
              <a:rPr lang="en-GB" sz="1800" dirty="0" smtClean="0"/>
              <a:t>Prevention is very important, but expect it to fail.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 smtClean="0"/>
              <a:t>Preventive measures</a:t>
            </a:r>
          </a:p>
          <a:p>
            <a:pPr marL="700088" lvl="1"/>
            <a:r>
              <a:rPr lang="en-GB" sz="1800" dirty="0" smtClean="0"/>
              <a:t>Industry good practices, cyber hygiene and then some more. </a:t>
            </a:r>
          </a:p>
          <a:p>
            <a:pPr marL="700088" lvl="1"/>
            <a:r>
              <a:rPr lang="en-GB" sz="1800" dirty="0" smtClean="0"/>
              <a:t>Audit individual systems (penetration testing, code auditing, load testing)</a:t>
            </a:r>
          </a:p>
          <a:p>
            <a:pPr marL="700088" lvl="1"/>
            <a:r>
              <a:rPr lang="en-GB" sz="1800" dirty="0"/>
              <a:t>Audit </a:t>
            </a:r>
            <a:r>
              <a:rPr lang="en-GB" sz="1800" dirty="0" smtClean="0"/>
              <a:t>also the general organization</a:t>
            </a:r>
            <a:r>
              <a:rPr lang="en-GB" sz="1800" dirty="0"/>
              <a:t> </a:t>
            </a:r>
            <a:r>
              <a:rPr lang="en-GB" sz="1800" dirty="0" smtClean="0"/>
              <a:t>and the IT suppliers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 smtClean="0"/>
              <a:t>Reactive measures (last line of defence) </a:t>
            </a:r>
          </a:p>
          <a:p>
            <a:pPr marL="700088" lvl="1"/>
            <a:r>
              <a:rPr lang="en-GB" sz="1800" dirty="0" smtClean="0"/>
              <a:t>Monitor, detect, respond (round the clock during the elections). </a:t>
            </a:r>
          </a:p>
          <a:p>
            <a:pPr marL="700088" lvl="1"/>
            <a:r>
              <a:rPr lang="en-GB" sz="1800" dirty="0"/>
              <a:t>Anomaly detection (</a:t>
            </a:r>
            <a:r>
              <a:rPr lang="en-GB" sz="1800" dirty="0" smtClean="0"/>
              <a:t>statistics?). </a:t>
            </a:r>
          </a:p>
          <a:p>
            <a:pPr marL="700088" lvl="1"/>
            <a:r>
              <a:rPr lang="en-GB" sz="1800" dirty="0" smtClean="0"/>
              <a:t>Know how to get help from a CERT</a:t>
            </a:r>
            <a:r>
              <a:rPr lang="en-GB" sz="1800" dirty="0"/>
              <a:t> </a:t>
            </a:r>
            <a:r>
              <a:rPr lang="en-GB" sz="1800" dirty="0" smtClean="0"/>
              <a:t>or CSIRT. </a:t>
            </a:r>
          </a:p>
          <a:p>
            <a:pPr marL="700088" lvl="1"/>
            <a:r>
              <a:rPr lang="en-GB" sz="1800" dirty="0" smtClean="0"/>
              <a:t>Playbooks for all scenarios, failover plans, backup plans. </a:t>
            </a:r>
          </a:p>
          <a:p>
            <a:pPr marL="700088" lvl="1"/>
            <a:r>
              <a:rPr lang="en-GB" sz="1800" dirty="0" smtClean="0"/>
              <a:t>Prepare </a:t>
            </a:r>
            <a:r>
              <a:rPr lang="en-GB" sz="1800" dirty="0"/>
              <a:t>c</a:t>
            </a:r>
            <a:r>
              <a:rPr lang="en-GB" sz="1800" dirty="0" smtClean="0"/>
              <a:t>ommunication with public and press.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Cyberattacks on Democratic processes | Dr. Marnix Dekker, ENISA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Securing election technology for EMBs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79315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32300" y="1244338"/>
            <a:ext cx="8279900" cy="4745300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 smtClean="0"/>
              <a:t>EMB knows what is at stake but does not control all IT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 smtClean="0"/>
              <a:t>Government IT is a target also (but usually well-managed, secured)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 smtClean="0"/>
              <a:t>Easy target is the IT outside government/EMB, used by politicians, campaigns, parties.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 smtClean="0"/>
              <a:t>Awareness raising about cyber attacks</a:t>
            </a:r>
          </a:p>
          <a:p>
            <a:pPr marL="700088" lvl="1"/>
            <a:r>
              <a:rPr lang="en-GB" sz="1800" dirty="0"/>
              <a:t>User-friendly devices (smartphones and tablets, secure out of the box</a:t>
            </a:r>
            <a:r>
              <a:rPr lang="en-GB" sz="1800" dirty="0" smtClean="0"/>
              <a:t>)</a:t>
            </a:r>
          </a:p>
          <a:p>
            <a:pPr marL="700088" lvl="1"/>
            <a:r>
              <a:rPr lang="en-GB" sz="1800" dirty="0" smtClean="0"/>
              <a:t>IT of family and friends</a:t>
            </a:r>
            <a:endParaRPr lang="en-GB" sz="1800" dirty="0"/>
          </a:p>
          <a:p>
            <a:pPr marL="700088" lvl="1"/>
            <a:r>
              <a:rPr lang="en-GB" sz="1800" dirty="0"/>
              <a:t>Phishing emails (with links or malware</a:t>
            </a:r>
            <a:r>
              <a:rPr lang="en-GB" sz="1800" dirty="0" smtClean="0"/>
              <a:t>) </a:t>
            </a:r>
            <a:endParaRPr lang="en-GB" sz="1800" dirty="0"/>
          </a:p>
          <a:p>
            <a:pPr marL="700088" lvl="1"/>
            <a:r>
              <a:rPr lang="en-GB" sz="1800" dirty="0"/>
              <a:t>Get </a:t>
            </a:r>
            <a:r>
              <a:rPr lang="en-GB" sz="1800" dirty="0" err="1"/>
              <a:t>DDoS</a:t>
            </a:r>
            <a:r>
              <a:rPr lang="en-GB" sz="1800" dirty="0"/>
              <a:t> protection for the websites (</a:t>
            </a:r>
            <a:r>
              <a:rPr lang="en-GB" sz="1800" dirty="0">
                <a:hlinkClick r:id="rId2"/>
              </a:rPr>
              <a:t>https://projectshield.withgoogle.com</a:t>
            </a:r>
            <a:r>
              <a:rPr lang="en-GB" sz="1800" dirty="0" smtClean="0">
                <a:hlinkClick r:id="rId2"/>
              </a:rPr>
              <a:t>/</a:t>
            </a:r>
            <a:r>
              <a:rPr lang="en-GB" sz="1800" dirty="0" smtClean="0"/>
              <a:t>) </a:t>
            </a:r>
            <a:endParaRPr lang="en-GB" sz="1800" dirty="0"/>
          </a:p>
          <a:p>
            <a:pPr marL="700088" lvl="1"/>
            <a:r>
              <a:rPr lang="en-GB" sz="1800" dirty="0"/>
              <a:t>Secure </a:t>
            </a:r>
            <a:r>
              <a:rPr lang="en-GB" sz="1800" dirty="0" smtClean="0"/>
              <a:t>social </a:t>
            </a:r>
            <a:r>
              <a:rPr lang="en-GB" sz="1800" dirty="0"/>
              <a:t>media </a:t>
            </a:r>
            <a:r>
              <a:rPr lang="en-GB" sz="1800" dirty="0" smtClean="0"/>
              <a:t>accounts </a:t>
            </a:r>
            <a:endParaRPr lang="en-GB" sz="1800" dirty="0"/>
          </a:p>
          <a:p>
            <a:pPr marL="700088" lvl="1"/>
            <a:r>
              <a:rPr lang="en-GB" sz="1800" dirty="0"/>
              <a:t>Make sure they </a:t>
            </a:r>
            <a:r>
              <a:rPr lang="en-GB" sz="1800" dirty="0" smtClean="0"/>
              <a:t>can reach </a:t>
            </a:r>
            <a:r>
              <a:rPr lang="en-GB" sz="1800" dirty="0"/>
              <a:t>a </a:t>
            </a:r>
            <a:r>
              <a:rPr lang="en-GB" sz="1800" dirty="0" smtClean="0"/>
              <a:t>CERT </a:t>
            </a:r>
            <a:r>
              <a:rPr lang="en-GB" sz="1800" dirty="0"/>
              <a:t>for support (</a:t>
            </a:r>
            <a:r>
              <a:rPr lang="en-GB" sz="1800" dirty="0">
                <a:hlinkClick r:id="rId3"/>
              </a:rPr>
              <a:t>https://www.accessnow.org</a:t>
            </a:r>
            <a:r>
              <a:rPr lang="en-GB" sz="1800" dirty="0" smtClean="0">
                <a:hlinkClick r:id="rId3"/>
              </a:rPr>
              <a:t>/</a:t>
            </a:r>
            <a:r>
              <a:rPr lang="en-GB" sz="1800" dirty="0" smtClean="0"/>
              <a:t>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 smtClean="0"/>
              <a:t>Trust is an issue. </a:t>
            </a:r>
          </a:p>
          <a:p>
            <a:pPr marL="700088" lvl="1"/>
            <a:r>
              <a:rPr lang="en-GB" sz="1800" dirty="0" smtClean="0"/>
              <a:t>EMB can act as a neutral intermediary </a:t>
            </a:r>
          </a:p>
          <a:p>
            <a:pPr marL="700088" lvl="1"/>
            <a:r>
              <a:rPr lang="en-GB" sz="1800" dirty="0" smtClean="0"/>
              <a:t>Don’t expect political parties to openly discuss their security issues. </a:t>
            </a:r>
          </a:p>
          <a:p>
            <a:pPr marL="700088" lvl="1"/>
            <a:r>
              <a:rPr lang="en-GB" sz="1800" dirty="0"/>
              <a:t>Maybe </a:t>
            </a:r>
            <a:r>
              <a:rPr lang="en-GB" sz="1800" dirty="0" smtClean="0"/>
              <a:t>proactively audit everyone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 smtClean="0"/>
          </a:p>
          <a:p>
            <a:pPr marL="700088" lvl="1"/>
            <a:endParaRPr lang="en-GB" sz="1800" dirty="0" smtClean="0"/>
          </a:p>
          <a:p>
            <a:pPr marL="700088" lvl="1"/>
            <a:endParaRPr lang="en-GB" sz="1800" dirty="0" smtClean="0"/>
          </a:p>
          <a:p>
            <a:pPr marL="700088" lvl="1"/>
            <a:endParaRPr lang="en-GB" sz="1800" dirty="0"/>
          </a:p>
          <a:p>
            <a:pPr marL="700088" lvl="1"/>
            <a:endParaRPr lang="en-GB" sz="18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Cyberattacks on Democratic processes | Dr. Marnix Dekker, ENISA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IT managed by others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95184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ff6b79b1ee421243ee4be81b9cbc8cb7a942b4"/>
</p:tagLst>
</file>

<file path=ppt/theme/theme1.xml><?xml version="1.0" encoding="utf-8"?>
<a:theme xmlns:a="http://schemas.openxmlformats.org/drawingml/2006/main" name="Enisa">
  <a:themeElements>
    <a:clrScheme name="Enisa 2015">
      <a:dk1>
        <a:srgbClr val="193989"/>
      </a:dk1>
      <a:lt1>
        <a:sysClr val="window" lastClr="FFFFFF"/>
      </a:lt1>
      <a:dk2>
        <a:srgbClr val="111111"/>
      </a:dk2>
      <a:lt2>
        <a:srgbClr val="D31145"/>
      </a:lt2>
      <a:accent1>
        <a:srgbClr val="C1C2DE"/>
      </a:accent1>
      <a:accent2>
        <a:srgbClr val="193989"/>
      </a:accent2>
      <a:accent3>
        <a:srgbClr val="B2B2B2"/>
      </a:accent3>
      <a:accent4>
        <a:srgbClr val="D31145"/>
      </a:accent4>
      <a:accent5>
        <a:srgbClr val="58595B"/>
      </a:accent5>
      <a:accent6>
        <a:srgbClr val="FFEE00"/>
      </a:accent6>
      <a:hlink>
        <a:srgbClr val="89A4E9"/>
      </a:hlink>
      <a:folHlink>
        <a:srgbClr val="89A4E9"/>
      </a:folHlink>
    </a:clrScheme>
    <a:fontScheme name="Custom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NISA presentation template" id="{30BFB792-BB2E-4CE8-A70E-91EE1C507AC1}" vid="{70A29472-319F-436F-BB0E-0E1BA497D1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ENISA presentation template</Template>
  <TotalTime>340</TotalTime>
  <Words>769</Words>
  <Application>Microsoft Office PowerPoint</Application>
  <PresentationFormat>On-screen Show (4:3)</PresentationFormat>
  <Paragraphs>125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Enisa</vt:lpstr>
      <vt:lpstr>Cyber attacks on  Democratic processes</vt:lpstr>
      <vt:lpstr>ENISA, the EU Cybersecurity agency</vt:lpstr>
      <vt:lpstr>Security of Network and Information systems</vt:lpstr>
      <vt:lpstr>Brief history of cyber security</vt:lpstr>
      <vt:lpstr>PowerPoint Presentation</vt:lpstr>
      <vt:lpstr>Technology in the election lifecycle</vt:lpstr>
      <vt:lpstr>Cyber attacks on democratic processes</vt:lpstr>
      <vt:lpstr>Securing election technology for EMBs</vt:lpstr>
      <vt:lpstr>IT managed by others</vt:lpstr>
      <vt:lpstr>Thank you </vt:lpstr>
    </vt:vector>
  </TitlesOfParts>
  <Company>ENISA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 Presentation here</dc:title>
  <dc:creator>Marnix Dekker</dc:creator>
  <cp:lastModifiedBy>LEE Victoria</cp:lastModifiedBy>
  <cp:revision>28</cp:revision>
  <dcterms:created xsi:type="dcterms:W3CDTF">2018-04-19T07:09:14Z</dcterms:created>
  <dcterms:modified xsi:type="dcterms:W3CDTF">2018-05-18T14:25:08Z</dcterms:modified>
</cp:coreProperties>
</file>