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59" r:id="rId4"/>
    <p:sldId id="262" r:id="rId5"/>
    <p:sldId id="264" r:id="rId6"/>
    <p:sldId id="266" r:id="rId7"/>
    <p:sldId id="267" r:id="rId8"/>
    <p:sldId id="268" r:id="rId9"/>
    <p:sldId id="272" r:id="rId10"/>
    <p:sldId id="271" r:id="rId11"/>
    <p:sldId id="273" r:id="rId12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B391"/>
    <a:srgbClr val="007878"/>
    <a:srgbClr val="33A786"/>
    <a:srgbClr val="31A181"/>
    <a:srgbClr val="2A6BA6"/>
    <a:srgbClr val="FFFFFF"/>
    <a:srgbClr val="E8F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01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2DC2C-7577-4B42-8FBF-EDBC2CBA2A0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D1F3CA4C-0A9E-4689-BA9E-79D3E11807B2}">
      <dgm:prSet phldrT="[Text]" custT="1"/>
      <dgm:spPr>
        <a:solidFill>
          <a:schemeClr val="tx2">
            <a:lumMod val="75000"/>
          </a:schemeClr>
        </a:solidFill>
        <a:ln>
          <a:solidFill>
            <a:srgbClr val="001746"/>
          </a:solidFill>
        </a:ln>
      </dgm:spPr>
      <dgm:t>
        <a:bodyPr/>
        <a:lstStyle/>
        <a:p>
          <a:pPr rtl="1"/>
          <a:r>
            <a:rPr lang="en-US" sz="2400" b="1" dirty="0" smtClean="0">
              <a:latin typeface="Calibri" panose="020F0502020204030204" pitchFamily="34" charset="0"/>
              <a:cs typeface="Simplified Arabic" pitchFamily="18" charset="-78"/>
            </a:rPr>
            <a:t>2</a:t>
          </a:r>
          <a:endParaRPr lang="ar-JO" sz="2400" b="1" dirty="0">
            <a:latin typeface="Calibri" panose="020F0502020204030204" pitchFamily="34" charset="0"/>
            <a:cs typeface="Simplified Arabic" pitchFamily="18" charset="-78"/>
          </a:endParaRPr>
        </a:p>
      </dgm:t>
    </dgm:pt>
    <dgm:pt modelId="{2E38DB5F-231E-4367-9FCC-7F5A7EE9DC78}" type="parTrans" cxnId="{15B0AC03-E7C9-4210-B8C7-28A4A820693D}">
      <dgm:prSet/>
      <dgm:spPr/>
      <dgm:t>
        <a:bodyPr/>
        <a:lstStyle/>
        <a:p>
          <a:pPr rtl="1"/>
          <a:endParaRPr lang="ar-JO"/>
        </a:p>
      </dgm:t>
    </dgm:pt>
    <dgm:pt modelId="{1B64E950-E382-464E-BFD0-5B06B4412CC3}" type="sibTrans" cxnId="{15B0AC03-E7C9-4210-B8C7-28A4A820693D}">
      <dgm:prSet/>
      <dgm:spPr/>
      <dgm:t>
        <a:bodyPr/>
        <a:lstStyle/>
        <a:p>
          <a:pPr rtl="1"/>
          <a:endParaRPr lang="ar-JO"/>
        </a:p>
      </dgm:t>
    </dgm:pt>
    <dgm:pt modelId="{4DA5E91E-AF14-472F-B560-A820F0C0D429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algn="just" rtl="0">
            <a:lnSpc>
              <a:spcPct val="80000"/>
            </a:lnSpc>
            <a:spcAft>
              <a:spcPts val="0"/>
            </a:spcAft>
          </a:pPr>
          <a:r>
            <a:rPr lang="en-US" sz="19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Enhance cooperation among Arab EMBs through membership in regional and international  peer organizations  </a:t>
          </a:r>
          <a:endParaRPr lang="ar-JO" sz="1900" b="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EBC780D1-8195-4C12-90A6-BE19993FEFF3}" type="parTrans" cxnId="{1FF6B08F-323A-4563-BB42-D3B77B50BD55}">
      <dgm:prSet/>
      <dgm:spPr/>
      <dgm:t>
        <a:bodyPr/>
        <a:lstStyle/>
        <a:p>
          <a:pPr rtl="1"/>
          <a:endParaRPr lang="ar-JO"/>
        </a:p>
      </dgm:t>
    </dgm:pt>
    <dgm:pt modelId="{A981F494-695F-470C-AE11-71D6BF8A5B10}" type="sibTrans" cxnId="{1FF6B08F-323A-4563-BB42-D3B77B50BD55}">
      <dgm:prSet/>
      <dgm:spPr/>
      <dgm:t>
        <a:bodyPr/>
        <a:lstStyle/>
        <a:p>
          <a:pPr rtl="1"/>
          <a:endParaRPr lang="ar-JO"/>
        </a:p>
      </dgm:t>
    </dgm:pt>
    <dgm:pt modelId="{912097FC-CE18-40B3-A79A-2A2F3A085E6F}">
      <dgm:prSet phldrT="[Text]" custT="1"/>
      <dgm:spPr>
        <a:solidFill>
          <a:schemeClr val="tx2">
            <a:lumMod val="75000"/>
          </a:schemeClr>
        </a:solidFill>
        <a:ln>
          <a:solidFill>
            <a:srgbClr val="001746"/>
          </a:solidFill>
        </a:ln>
      </dgm:spPr>
      <dgm:t>
        <a:bodyPr/>
        <a:lstStyle/>
        <a:p>
          <a:pPr rtl="1"/>
          <a:r>
            <a:rPr lang="en-US" sz="2400" b="1" dirty="0" smtClean="0"/>
            <a:t>4</a:t>
          </a:r>
          <a:endParaRPr lang="ar-JO" sz="2400" b="1" dirty="0"/>
        </a:p>
      </dgm:t>
    </dgm:pt>
    <dgm:pt modelId="{60D32779-C5DF-49A9-A94E-A21778393CD9}" type="parTrans" cxnId="{5A785F2B-CE34-4BA0-BA13-614D3AF30A2F}">
      <dgm:prSet/>
      <dgm:spPr/>
      <dgm:t>
        <a:bodyPr/>
        <a:lstStyle/>
        <a:p>
          <a:pPr rtl="1"/>
          <a:endParaRPr lang="ar-JO"/>
        </a:p>
      </dgm:t>
    </dgm:pt>
    <dgm:pt modelId="{217D397B-E50C-48FA-8261-61E80894B898}" type="sibTrans" cxnId="{5A785F2B-CE34-4BA0-BA13-614D3AF30A2F}">
      <dgm:prSet/>
      <dgm:spPr/>
      <dgm:t>
        <a:bodyPr/>
        <a:lstStyle/>
        <a:p>
          <a:pPr rtl="1"/>
          <a:endParaRPr lang="ar-JO"/>
        </a:p>
      </dgm:t>
    </dgm:pt>
    <dgm:pt modelId="{6E3932BA-0DBD-4FBB-B057-BB6441FEFE78}">
      <dgm:prSet phldrT="[Text]" custT="1"/>
      <dgm:spPr>
        <a:solidFill>
          <a:schemeClr val="bg2"/>
        </a:solidFill>
        <a:ln>
          <a:noFill/>
        </a:ln>
      </dgm:spPr>
      <dgm:t>
        <a:bodyPr/>
        <a:lstStyle/>
        <a:p>
          <a:pPr algn="just" rtl="0">
            <a:lnSpc>
              <a:spcPct val="80000"/>
            </a:lnSpc>
            <a:spcAft>
              <a:spcPts val="0"/>
            </a:spcAft>
          </a:pP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Enhance independence and neutrality of electoral management bodies</a:t>
          </a:r>
          <a:endParaRPr lang="ar-JO" sz="2000" b="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84F67C49-36C9-44F0-BB7F-4A71C53CF098}" type="parTrans" cxnId="{113D945E-F528-46A6-9EE4-CE781CB4F36B}">
      <dgm:prSet/>
      <dgm:spPr/>
      <dgm:t>
        <a:bodyPr/>
        <a:lstStyle/>
        <a:p>
          <a:pPr rtl="1"/>
          <a:endParaRPr lang="ar-JO"/>
        </a:p>
      </dgm:t>
    </dgm:pt>
    <dgm:pt modelId="{545D9B73-DDDD-4BFF-BE69-FEFDBBF58283}" type="sibTrans" cxnId="{113D945E-F528-46A6-9EE4-CE781CB4F36B}">
      <dgm:prSet/>
      <dgm:spPr/>
      <dgm:t>
        <a:bodyPr/>
        <a:lstStyle/>
        <a:p>
          <a:pPr rtl="1"/>
          <a:endParaRPr lang="ar-JO"/>
        </a:p>
      </dgm:t>
    </dgm:pt>
    <dgm:pt modelId="{38B881AA-DF15-4DE0-813E-17AE1B7C35E9}">
      <dgm:prSet phldrT="[Text]" custT="1"/>
      <dgm:spPr>
        <a:solidFill>
          <a:schemeClr val="tx2">
            <a:lumMod val="75000"/>
          </a:schemeClr>
        </a:solidFill>
        <a:ln>
          <a:solidFill>
            <a:srgbClr val="001746"/>
          </a:solidFill>
        </a:ln>
      </dgm:spPr>
      <dgm:t>
        <a:bodyPr/>
        <a:lstStyle/>
        <a:p>
          <a:pPr rtl="1"/>
          <a:r>
            <a:rPr lang="en-US" sz="2400" b="1" dirty="0" smtClean="0">
              <a:latin typeface="Calibri" panose="020F0502020204030204" pitchFamily="34" charset="0"/>
            </a:rPr>
            <a:t>5</a:t>
          </a:r>
          <a:endParaRPr lang="ar-JO" sz="2400" b="1" dirty="0">
            <a:latin typeface="Calibri" panose="020F0502020204030204" pitchFamily="34" charset="0"/>
          </a:endParaRPr>
        </a:p>
      </dgm:t>
    </dgm:pt>
    <dgm:pt modelId="{E3384406-D23C-403D-933D-EB6BDD6C50C3}" type="parTrans" cxnId="{8E7A4FCE-3896-4DE9-9443-4B4385EF75B9}">
      <dgm:prSet/>
      <dgm:spPr/>
      <dgm:t>
        <a:bodyPr/>
        <a:lstStyle/>
        <a:p>
          <a:pPr rtl="1"/>
          <a:endParaRPr lang="ar-JO"/>
        </a:p>
      </dgm:t>
    </dgm:pt>
    <dgm:pt modelId="{37ADDB0E-B1BE-4C35-B4B7-D84FC652BBA0}" type="sibTrans" cxnId="{8E7A4FCE-3896-4DE9-9443-4B4385EF75B9}">
      <dgm:prSet/>
      <dgm:spPr/>
      <dgm:t>
        <a:bodyPr/>
        <a:lstStyle/>
        <a:p>
          <a:pPr rtl="1"/>
          <a:endParaRPr lang="ar-JO"/>
        </a:p>
      </dgm:t>
    </dgm:pt>
    <dgm:pt modelId="{CA736040-7DC3-47A4-9458-958D1AB91B08}">
      <dgm:prSet phldrT="[Text]"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algn="just" rtl="0">
            <a:lnSpc>
              <a:spcPct val="80000"/>
            </a:lnSpc>
            <a:spcAft>
              <a:spcPts val="0"/>
            </a:spcAft>
          </a:pP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Enable members to promote successful Arab experiences internationally</a:t>
          </a:r>
          <a:endParaRPr lang="ar-JO" sz="2000" b="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85D39B8A-014D-4AC5-9B09-39CB65047036}" type="parTrans" cxnId="{8663DE01-BB6A-4B03-9981-3960A0D5678A}">
      <dgm:prSet/>
      <dgm:spPr/>
      <dgm:t>
        <a:bodyPr/>
        <a:lstStyle/>
        <a:p>
          <a:pPr rtl="1"/>
          <a:endParaRPr lang="ar-JO"/>
        </a:p>
      </dgm:t>
    </dgm:pt>
    <dgm:pt modelId="{E827E17F-B3ED-46C1-B671-7D15AA406A5E}" type="sibTrans" cxnId="{8663DE01-BB6A-4B03-9981-3960A0D5678A}">
      <dgm:prSet/>
      <dgm:spPr/>
      <dgm:t>
        <a:bodyPr/>
        <a:lstStyle/>
        <a:p>
          <a:pPr rtl="1"/>
          <a:endParaRPr lang="ar-JO"/>
        </a:p>
      </dgm:t>
    </dgm:pt>
    <dgm:pt modelId="{900DABB0-D20F-485D-B2F0-5BF14882367E}">
      <dgm:prSet custT="1"/>
      <dgm:spPr>
        <a:solidFill>
          <a:schemeClr val="tx2">
            <a:lumMod val="75000"/>
          </a:schemeClr>
        </a:solidFill>
        <a:ln>
          <a:solidFill>
            <a:srgbClr val="001746"/>
          </a:solidFill>
        </a:ln>
      </dgm:spPr>
      <dgm:t>
        <a:bodyPr/>
        <a:lstStyle/>
        <a:p>
          <a:pPr rtl="1"/>
          <a:r>
            <a:rPr lang="en-US" sz="2400" b="1" dirty="0" smtClean="0"/>
            <a:t>1</a:t>
          </a:r>
          <a:endParaRPr lang="ar-JO" sz="2400" b="1" dirty="0"/>
        </a:p>
      </dgm:t>
    </dgm:pt>
    <dgm:pt modelId="{04FC5254-42ED-4FF9-BA7E-9ACF48B48C4E}" type="parTrans" cxnId="{8AD7E3F6-6603-4AF6-97E9-9BC6BB9A24BE}">
      <dgm:prSet/>
      <dgm:spPr/>
      <dgm:t>
        <a:bodyPr/>
        <a:lstStyle/>
        <a:p>
          <a:pPr rtl="1"/>
          <a:endParaRPr lang="ar-JO"/>
        </a:p>
      </dgm:t>
    </dgm:pt>
    <dgm:pt modelId="{A2C877E6-E354-4E2E-A19F-33BE6C4B5CE1}" type="sibTrans" cxnId="{8AD7E3F6-6603-4AF6-97E9-9BC6BB9A24BE}">
      <dgm:prSet/>
      <dgm:spPr/>
      <dgm:t>
        <a:bodyPr/>
        <a:lstStyle/>
        <a:p>
          <a:pPr rtl="1"/>
          <a:endParaRPr lang="ar-JO"/>
        </a:p>
      </dgm:t>
    </dgm:pt>
    <dgm:pt modelId="{1DEE6035-F49F-4E1C-B632-6382D72344CC}">
      <dgm:prSet custT="1"/>
      <dgm:spPr>
        <a:solidFill>
          <a:schemeClr val="tx2">
            <a:lumMod val="75000"/>
          </a:schemeClr>
        </a:solidFill>
        <a:ln>
          <a:solidFill>
            <a:srgbClr val="001746"/>
          </a:solidFill>
        </a:ln>
      </dgm:spPr>
      <dgm:t>
        <a:bodyPr/>
        <a:lstStyle/>
        <a:p>
          <a:pPr rtl="1"/>
          <a:r>
            <a:rPr lang="en-US" sz="2400" b="1" dirty="0" smtClean="0"/>
            <a:t>3</a:t>
          </a:r>
          <a:endParaRPr lang="ar-JO" sz="2400" b="1" dirty="0"/>
        </a:p>
      </dgm:t>
    </dgm:pt>
    <dgm:pt modelId="{723236EF-C29C-46A7-86C5-44D678BE2EF1}" type="sibTrans" cxnId="{373DFEE3-116D-4633-81B9-22336E3ADDF4}">
      <dgm:prSet/>
      <dgm:spPr/>
      <dgm:t>
        <a:bodyPr/>
        <a:lstStyle/>
        <a:p>
          <a:pPr rtl="1"/>
          <a:endParaRPr lang="ar-JO"/>
        </a:p>
      </dgm:t>
    </dgm:pt>
    <dgm:pt modelId="{9A774DF4-8704-4A41-AC3D-AC149E2CE488}" type="parTrans" cxnId="{373DFEE3-116D-4633-81B9-22336E3ADDF4}">
      <dgm:prSet/>
      <dgm:spPr/>
      <dgm:t>
        <a:bodyPr/>
        <a:lstStyle/>
        <a:p>
          <a:pPr rtl="1"/>
          <a:endParaRPr lang="ar-JO"/>
        </a:p>
      </dgm:t>
    </dgm:pt>
    <dgm:pt modelId="{304C95BC-D910-48F9-A5F9-E88ABC6F42FD}">
      <dgm:prSet custT="1"/>
      <dgm:spPr>
        <a:solidFill>
          <a:schemeClr val="bg2"/>
        </a:solidFill>
        <a:ln>
          <a:noFill/>
        </a:ln>
      </dgm:spPr>
      <dgm:t>
        <a:bodyPr/>
        <a:lstStyle/>
        <a:p>
          <a:pPr algn="just" rtl="0">
            <a:lnSpc>
              <a:spcPct val="80000"/>
            </a:lnSpc>
            <a:spcAft>
              <a:spcPts val="0"/>
            </a:spcAft>
          </a:pP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Support members to implement fair and transparent elections</a:t>
          </a:r>
          <a:endParaRPr lang="ar-JO" sz="2000" b="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10288464-F8A2-46C7-8DE3-B1425AFD45BC}" type="sibTrans" cxnId="{8B958B20-09F9-4451-B9B0-4817213535F4}">
      <dgm:prSet/>
      <dgm:spPr/>
      <dgm:t>
        <a:bodyPr/>
        <a:lstStyle/>
        <a:p>
          <a:pPr rtl="1"/>
          <a:endParaRPr lang="ar-JO"/>
        </a:p>
      </dgm:t>
    </dgm:pt>
    <dgm:pt modelId="{3AE29D3A-C031-43E5-90B7-5BD58C283892}" type="parTrans" cxnId="{8B958B20-09F9-4451-B9B0-4817213535F4}">
      <dgm:prSet/>
      <dgm:spPr/>
      <dgm:t>
        <a:bodyPr/>
        <a:lstStyle/>
        <a:p>
          <a:pPr rtl="1"/>
          <a:endParaRPr lang="ar-JO"/>
        </a:p>
      </dgm:t>
    </dgm:pt>
    <dgm:pt modelId="{E304445B-70A3-47CC-A437-12BA6D906968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algn="r" rtl="1">
            <a:lnSpc>
              <a:spcPct val="90000"/>
            </a:lnSpc>
            <a:spcAft>
              <a:spcPct val="15000"/>
            </a:spcAft>
          </a:pPr>
          <a:endParaRPr lang="ar-JO" sz="2400" dirty="0"/>
        </a:p>
      </dgm:t>
    </dgm:pt>
    <dgm:pt modelId="{AE6A64F7-E276-4974-B3D9-BB3E2CC66051}" type="sibTrans" cxnId="{2A9135C8-A058-437E-A2C4-84CB7D26D288}">
      <dgm:prSet/>
      <dgm:spPr/>
      <dgm:t>
        <a:bodyPr/>
        <a:lstStyle/>
        <a:p>
          <a:pPr rtl="1"/>
          <a:endParaRPr lang="ar-JO"/>
        </a:p>
      </dgm:t>
    </dgm:pt>
    <dgm:pt modelId="{67C369C4-A400-4F9B-8BD8-F45CAB5DA896}" type="parTrans" cxnId="{2A9135C8-A058-437E-A2C4-84CB7D26D288}">
      <dgm:prSet/>
      <dgm:spPr/>
      <dgm:t>
        <a:bodyPr/>
        <a:lstStyle/>
        <a:p>
          <a:pPr rtl="1"/>
          <a:endParaRPr lang="ar-JO"/>
        </a:p>
      </dgm:t>
    </dgm:pt>
    <dgm:pt modelId="{A1D53970-6C71-4AEA-BEB1-9F17A63340AE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algn="r" rtl="1">
            <a:lnSpc>
              <a:spcPct val="90000"/>
            </a:lnSpc>
            <a:spcAft>
              <a:spcPct val="15000"/>
            </a:spcAft>
          </a:pPr>
          <a:endParaRPr lang="ar-JO" sz="2400" dirty="0"/>
        </a:p>
      </dgm:t>
    </dgm:pt>
    <dgm:pt modelId="{7D0F5550-EECA-4AF6-986C-643B5A7A112E}" type="sibTrans" cxnId="{739E6374-9C3D-4EF6-80F3-D89A301A1E6D}">
      <dgm:prSet/>
      <dgm:spPr/>
      <dgm:t>
        <a:bodyPr/>
        <a:lstStyle/>
        <a:p>
          <a:pPr rtl="1"/>
          <a:endParaRPr lang="ar-JO"/>
        </a:p>
      </dgm:t>
    </dgm:pt>
    <dgm:pt modelId="{08C3757A-A4F0-46F5-8EE1-EBBEE4C5C1B6}" type="parTrans" cxnId="{739E6374-9C3D-4EF6-80F3-D89A301A1E6D}">
      <dgm:prSet/>
      <dgm:spPr/>
      <dgm:t>
        <a:bodyPr/>
        <a:lstStyle/>
        <a:p>
          <a:pPr rtl="1"/>
          <a:endParaRPr lang="ar-JO"/>
        </a:p>
      </dgm:t>
    </dgm:pt>
    <dgm:pt modelId="{380A50E4-8773-44BA-809D-8640467078E8}">
      <dgm:prSet custT="1"/>
      <dgm:spPr>
        <a:solidFill>
          <a:schemeClr val="bg2">
            <a:alpha val="90000"/>
          </a:schemeClr>
        </a:solidFill>
        <a:ln>
          <a:noFill/>
        </a:ln>
      </dgm:spPr>
      <dgm:t>
        <a:bodyPr/>
        <a:lstStyle/>
        <a:p>
          <a:pPr algn="just" rtl="0">
            <a:lnSpc>
              <a:spcPct val="80000"/>
            </a:lnSpc>
            <a:spcAft>
              <a:spcPts val="0"/>
            </a:spcAft>
          </a:pPr>
          <a:r>
            <a:rPr lang="en-US" sz="2000" b="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Strengthen the capacity of Arab EMBs and improve their performance </a:t>
          </a:r>
          <a:endParaRPr lang="ar-JO" sz="2000" b="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gm:t>
    </dgm:pt>
    <dgm:pt modelId="{FE94BE4D-FE83-4823-B2AB-1CE526E70F2A}" type="sibTrans" cxnId="{5611DA71-D527-44B4-B5FB-A32BA5020EC3}">
      <dgm:prSet/>
      <dgm:spPr/>
      <dgm:t>
        <a:bodyPr/>
        <a:lstStyle/>
        <a:p>
          <a:pPr rtl="1"/>
          <a:endParaRPr lang="ar-JO"/>
        </a:p>
      </dgm:t>
    </dgm:pt>
    <dgm:pt modelId="{910D7152-600B-4CB9-A0CE-5E1F85A4E6D6}" type="parTrans" cxnId="{5611DA71-D527-44B4-B5FB-A32BA5020EC3}">
      <dgm:prSet/>
      <dgm:spPr/>
      <dgm:t>
        <a:bodyPr/>
        <a:lstStyle/>
        <a:p>
          <a:pPr rtl="1"/>
          <a:endParaRPr lang="ar-JO"/>
        </a:p>
      </dgm:t>
    </dgm:pt>
    <dgm:pt modelId="{34F29881-49CD-4669-BCAA-341FF9F00E9E}" type="pres">
      <dgm:prSet presAssocID="{BDA2DC2C-7577-4B42-8FBF-EDBC2CBA2A0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0C19E27A-6B9B-4380-8B58-F2BB3816857E}" type="pres">
      <dgm:prSet presAssocID="{900DABB0-D20F-485D-B2F0-5BF14882367E}" presName="composite" presStyleCnt="0"/>
      <dgm:spPr/>
    </dgm:pt>
    <dgm:pt modelId="{D1B86E46-4733-45C3-84BA-23CDEB5ED9E7}" type="pres">
      <dgm:prSet presAssocID="{900DABB0-D20F-485D-B2F0-5BF14882367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129C2D7-B9D8-4CD9-A590-16B50AB327D7}" type="pres">
      <dgm:prSet presAssocID="{900DABB0-D20F-485D-B2F0-5BF14882367E}" presName="descendantText" presStyleLbl="alignAcc1" presStyleIdx="0" presStyleCnt="5" custAng="0" custLinFactNeighborY="528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6D4F633-72DF-489B-9A7D-FE4D60A6DC1C}" type="pres">
      <dgm:prSet presAssocID="{A2C877E6-E354-4E2E-A19F-33BE6C4B5CE1}" presName="sp" presStyleCnt="0"/>
      <dgm:spPr/>
    </dgm:pt>
    <dgm:pt modelId="{18729445-E5B2-46E9-9F62-B593BA04A8E2}" type="pres">
      <dgm:prSet presAssocID="{D1F3CA4C-0A9E-4689-BA9E-79D3E11807B2}" presName="composite" presStyleCnt="0"/>
      <dgm:spPr/>
    </dgm:pt>
    <dgm:pt modelId="{A4E710A8-A53C-46FE-A79B-688316D877F6}" type="pres">
      <dgm:prSet presAssocID="{D1F3CA4C-0A9E-4689-BA9E-79D3E11807B2}" presName="parentText" presStyleLbl="alignNode1" presStyleIdx="1" presStyleCnt="5" custScaleY="111916" custLinFactNeighborY="-2596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0D1D234-580C-46BE-990B-F53B0D87741F}" type="pres">
      <dgm:prSet presAssocID="{D1F3CA4C-0A9E-4689-BA9E-79D3E11807B2}" presName="descendantText" presStyleLbl="alignAcc1" presStyleIdx="1" presStyleCnt="5" custScaleX="99859" custScaleY="116370" custLinFactNeighborX="70" custLinFactNeighborY="1190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3DF8B02-4DA2-4E0F-83F1-28917BF0315D}" type="pres">
      <dgm:prSet presAssocID="{1B64E950-E382-464E-BFD0-5B06B4412CC3}" presName="sp" presStyleCnt="0"/>
      <dgm:spPr/>
    </dgm:pt>
    <dgm:pt modelId="{8FD4A798-E481-4211-982E-0CD9119CE62B}" type="pres">
      <dgm:prSet presAssocID="{1DEE6035-F49F-4E1C-B632-6382D72344CC}" presName="composite" presStyleCnt="0"/>
      <dgm:spPr/>
    </dgm:pt>
    <dgm:pt modelId="{B23C806F-3B65-43E1-A5ED-B6FC62D98074}" type="pres">
      <dgm:prSet presAssocID="{1DEE6035-F49F-4E1C-B632-6382D72344CC}" presName="parentText" presStyleLbl="alignNode1" presStyleIdx="2" presStyleCnt="5" custScaleY="11992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DA417D84-93F7-41CA-A85E-4871A88D1E8F}" type="pres">
      <dgm:prSet presAssocID="{1DEE6035-F49F-4E1C-B632-6382D72344CC}" presName="descendantText" presStyleLbl="alignAcc1" presStyleIdx="2" presStyleCnt="5" custScaleX="99546" custScaleY="121018" custLinFactNeighborX="227" custLinFactNeighborY="-577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655B0B6-14E3-488F-8BCC-9183B58A9656}" type="pres">
      <dgm:prSet presAssocID="{723236EF-C29C-46A7-86C5-44D678BE2EF1}" presName="sp" presStyleCnt="0"/>
      <dgm:spPr/>
    </dgm:pt>
    <dgm:pt modelId="{7D0CCCD6-88A5-4815-9E57-187893629A57}" type="pres">
      <dgm:prSet presAssocID="{912097FC-CE18-40B3-A79A-2A2F3A085E6F}" presName="composite" presStyleCnt="0"/>
      <dgm:spPr/>
    </dgm:pt>
    <dgm:pt modelId="{D97AA24E-F003-4DEF-B07D-77B0067C9125}" type="pres">
      <dgm:prSet presAssocID="{912097FC-CE18-40B3-A79A-2A2F3A085E6F}" presName="parentText" presStyleLbl="alignNode1" presStyleIdx="3" presStyleCnt="5" custLinFactNeighborY="-6007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D5DD216-770E-4E2D-B8A0-3696C6E57F21}" type="pres">
      <dgm:prSet presAssocID="{912097FC-CE18-40B3-A79A-2A2F3A085E6F}" presName="descendantText" presStyleLbl="alignAcc1" presStyleIdx="3" presStyleCnt="5" custScaleX="100111" custScaleY="102704" custLinFactNeighborY="-14455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8B4DB939-C3E2-4E31-92B9-FF71548A4E83}" type="pres">
      <dgm:prSet presAssocID="{217D397B-E50C-48FA-8261-61E80894B898}" presName="sp" presStyleCnt="0"/>
      <dgm:spPr/>
    </dgm:pt>
    <dgm:pt modelId="{10970014-5C59-42F3-890B-33CA7F404B99}" type="pres">
      <dgm:prSet presAssocID="{38B881AA-DF15-4DE0-813E-17AE1B7C35E9}" presName="composite" presStyleCnt="0"/>
      <dgm:spPr/>
    </dgm:pt>
    <dgm:pt modelId="{87F2F896-A152-43EC-87C4-4F1CE833CCF6}" type="pres">
      <dgm:prSet presAssocID="{38B881AA-DF15-4DE0-813E-17AE1B7C35E9}" presName="parentText" presStyleLbl="alignNode1" presStyleIdx="4" presStyleCnt="5" custLinFactNeighborY="-1169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4568A5A-2929-4B4A-8145-936890E2E287}" type="pres">
      <dgm:prSet presAssocID="{38B881AA-DF15-4DE0-813E-17AE1B7C35E9}" presName="descendantText" presStyleLbl="alignAcc1" presStyleIdx="4" presStyleCnt="5" custScaleY="119073" custLinFactNeighborY="-16942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C9DB130B-879E-401A-8D0B-1C1762766DCF}" type="presOf" srcId="{BDA2DC2C-7577-4B42-8FBF-EDBC2CBA2A07}" destId="{34F29881-49CD-4669-BCAA-341FF9F00E9E}" srcOrd="0" destOrd="0" presId="urn:microsoft.com/office/officeart/2005/8/layout/chevron2"/>
    <dgm:cxn modelId="{8663DE01-BB6A-4B03-9981-3960A0D5678A}" srcId="{38B881AA-DF15-4DE0-813E-17AE1B7C35E9}" destId="{CA736040-7DC3-47A4-9458-958D1AB91B08}" srcOrd="0" destOrd="0" parTransId="{85D39B8A-014D-4AC5-9B09-39CB65047036}" sibTransId="{E827E17F-B3ED-46C1-B671-7D15AA406A5E}"/>
    <dgm:cxn modelId="{739E6374-9C3D-4EF6-80F3-D89A301A1E6D}" srcId="{900DABB0-D20F-485D-B2F0-5BF14882367E}" destId="{A1D53970-6C71-4AEA-BEB1-9F17A63340AE}" srcOrd="0" destOrd="0" parTransId="{08C3757A-A4F0-46F5-8EE1-EBBEE4C5C1B6}" sibTransId="{7D0F5550-EECA-4AF6-986C-643B5A7A112E}"/>
    <dgm:cxn modelId="{72936F32-C62F-4E90-B0CA-63644A99337C}" type="presOf" srcId="{912097FC-CE18-40B3-A79A-2A2F3A085E6F}" destId="{D97AA24E-F003-4DEF-B07D-77B0067C9125}" srcOrd="0" destOrd="0" presId="urn:microsoft.com/office/officeart/2005/8/layout/chevron2"/>
    <dgm:cxn modelId="{287BEDCB-11F3-4877-B515-46A75E5D21B1}" type="presOf" srcId="{6E3932BA-0DBD-4FBB-B057-BB6441FEFE78}" destId="{CD5DD216-770E-4E2D-B8A0-3696C6E57F21}" srcOrd="0" destOrd="0" presId="urn:microsoft.com/office/officeart/2005/8/layout/chevron2"/>
    <dgm:cxn modelId="{FD351A74-FF53-4CB7-BB1F-F89507C18690}" type="presOf" srcId="{CA736040-7DC3-47A4-9458-958D1AB91B08}" destId="{54568A5A-2929-4B4A-8145-936890E2E287}" srcOrd="0" destOrd="0" presId="urn:microsoft.com/office/officeart/2005/8/layout/chevron2"/>
    <dgm:cxn modelId="{1FF6B08F-323A-4563-BB42-D3B77B50BD55}" srcId="{D1F3CA4C-0A9E-4689-BA9E-79D3E11807B2}" destId="{4DA5E91E-AF14-472F-B560-A820F0C0D429}" srcOrd="0" destOrd="0" parTransId="{EBC780D1-8195-4C12-90A6-BE19993FEFF3}" sibTransId="{A981F494-695F-470C-AE11-71D6BF8A5B10}"/>
    <dgm:cxn modelId="{2A9135C8-A058-437E-A2C4-84CB7D26D288}" srcId="{900DABB0-D20F-485D-B2F0-5BF14882367E}" destId="{E304445B-70A3-47CC-A437-12BA6D906968}" srcOrd="2" destOrd="0" parTransId="{67C369C4-A400-4F9B-8BD8-F45CAB5DA896}" sibTransId="{AE6A64F7-E276-4974-B3D9-BB3E2CC66051}"/>
    <dgm:cxn modelId="{14A9A7C5-4602-4A03-8F1F-EBE5CE6116B9}" type="presOf" srcId="{304C95BC-D910-48F9-A5F9-E88ABC6F42FD}" destId="{DA417D84-93F7-41CA-A85E-4871A88D1E8F}" srcOrd="0" destOrd="0" presId="urn:microsoft.com/office/officeart/2005/8/layout/chevron2"/>
    <dgm:cxn modelId="{113D945E-F528-46A6-9EE4-CE781CB4F36B}" srcId="{912097FC-CE18-40B3-A79A-2A2F3A085E6F}" destId="{6E3932BA-0DBD-4FBB-B057-BB6441FEFE78}" srcOrd="0" destOrd="0" parTransId="{84F67C49-36C9-44F0-BB7F-4A71C53CF098}" sibTransId="{545D9B73-DDDD-4BFF-BE69-FEFDBBF58283}"/>
    <dgm:cxn modelId="{8B958B20-09F9-4451-B9B0-4817213535F4}" srcId="{1DEE6035-F49F-4E1C-B632-6382D72344CC}" destId="{304C95BC-D910-48F9-A5F9-E88ABC6F42FD}" srcOrd="0" destOrd="0" parTransId="{3AE29D3A-C031-43E5-90B7-5BD58C283892}" sibTransId="{10288464-F8A2-46C7-8DE3-B1425AFD45BC}"/>
    <dgm:cxn modelId="{49F5200C-4E1C-4D4F-845C-F3F26E890659}" type="presOf" srcId="{38B881AA-DF15-4DE0-813E-17AE1B7C35E9}" destId="{87F2F896-A152-43EC-87C4-4F1CE833CCF6}" srcOrd="0" destOrd="0" presId="urn:microsoft.com/office/officeart/2005/8/layout/chevron2"/>
    <dgm:cxn modelId="{373DFEE3-116D-4633-81B9-22336E3ADDF4}" srcId="{BDA2DC2C-7577-4B42-8FBF-EDBC2CBA2A07}" destId="{1DEE6035-F49F-4E1C-B632-6382D72344CC}" srcOrd="2" destOrd="0" parTransId="{9A774DF4-8704-4A41-AC3D-AC149E2CE488}" sibTransId="{723236EF-C29C-46A7-86C5-44D678BE2EF1}"/>
    <dgm:cxn modelId="{EA8006F0-F0A9-4F9D-A8EB-C59B50AA03CD}" type="presOf" srcId="{4DA5E91E-AF14-472F-B560-A820F0C0D429}" destId="{10D1D234-580C-46BE-990B-F53B0D87741F}" srcOrd="0" destOrd="0" presId="urn:microsoft.com/office/officeart/2005/8/layout/chevron2"/>
    <dgm:cxn modelId="{5611DA71-D527-44B4-B5FB-A32BA5020EC3}" srcId="{900DABB0-D20F-485D-B2F0-5BF14882367E}" destId="{380A50E4-8773-44BA-809D-8640467078E8}" srcOrd="1" destOrd="0" parTransId="{910D7152-600B-4CB9-A0CE-5E1F85A4E6D6}" sibTransId="{FE94BE4D-FE83-4823-B2AB-1CE526E70F2A}"/>
    <dgm:cxn modelId="{87CD722F-0E46-4CD4-8DF0-8AAD19A485CC}" type="presOf" srcId="{1DEE6035-F49F-4E1C-B632-6382D72344CC}" destId="{B23C806F-3B65-43E1-A5ED-B6FC62D98074}" srcOrd="0" destOrd="0" presId="urn:microsoft.com/office/officeart/2005/8/layout/chevron2"/>
    <dgm:cxn modelId="{E3E6B5CD-CAB7-4ABF-92D7-612B7CD5A2C7}" type="presOf" srcId="{E304445B-70A3-47CC-A437-12BA6D906968}" destId="{E129C2D7-B9D8-4CD9-A590-16B50AB327D7}" srcOrd="0" destOrd="2" presId="urn:microsoft.com/office/officeart/2005/8/layout/chevron2"/>
    <dgm:cxn modelId="{1C064BDE-A73A-4F6B-AC7C-87EC267F4D8F}" type="presOf" srcId="{D1F3CA4C-0A9E-4689-BA9E-79D3E11807B2}" destId="{A4E710A8-A53C-46FE-A79B-688316D877F6}" srcOrd="0" destOrd="0" presId="urn:microsoft.com/office/officeart/2005/8/layout/chevron2"/>
    <dgm:cxn modelId="{4242F2AC-0E94-4AFC-982F-296C9F24115D}" type="presOf" srcId="{A1D53970-6C71-4AEA-BEB1-9F17A63340AE}" destId="{E129C2D7-B9D8-4CD9-A590-16B50AB327D7}" srcOrd="0" destOrd="0" presId="urn:microsoft.com/office/officeart/2005/8/layout/chevron2"/>
    <dgm:cxn modelId="{DAC4666F-2D17-49F1-83A1-F3D8FAFEBD63}" type="presOf" srcId="{380A50E4-8773-44BA-809D-8640467078E8}" destId="{E129C2D7-B9D8-4CD9-A590-16B50AB327D7}" srcOrd="0" destOrd="1" presId="urn:microsoft.com/office/officeart/2005/8/layout/chevron2"/>
    <dgm:cxn modelId="{5A785F2B-CE34-4BA0-BA13-614D3AF30A2F}" srcId="{BDA2DC2C-7577-4B42-8FBF-EDBC2CBA2A07}" destId="{912097FC-CE18-40B3-A79A-2A2F3A085E6F}" srcOrd="3" destOrd="0" parTransId="{60D32779-C5DF-49A9-A94E-A21778393CD9}" sibTransId="{217D397B-E50C-48FA-8261-61E80894B898}"/>
    <dgm:cxn modelId="{8AD7E3F6-6603-4AF6-97E9-9BC6BB9A24BE}" srcId="{BDA2DC2C-7577-4B42-8FBF-EDBC2CBA2A07}" destId="{900DABB0-D20F-485D-B2F0-5BF14882367E}" srcOrd="0" destOrd="0" parTransId="{04FC5254-42ED-4FF9-BA7E-9ACF48B48C4E}" sibTransId="{A2C877E6-E354-4E2E-A19F-33BE6C4B5CE1}"/>
    <dgm:cxn modelId="{15B0AC03-E7C9-4210-B8C7-28A4A820693D}" srcId="{BDA2DC2C-7577-4B42-8FBF-EDBC2CBA2A07}" destId="{D1F3CA4C-0A9E-4689-BA9E-79D3E11807B2}" srcOrd="1" destOrd="0" parTransId="{2E38DB5F-231E-4367-9FCC-7F5A7EE9DC78}" sibTransId="{1B64E950-E382-464E-BFD0-5B06B4412CC3}"/>
    <dgm:cxn modelId="{CEFE147C-677D-45AB-A63E-370B6798E50F}" type="presOf" srcId="{900DABB0-D20F-485D-B2F0-5BF14882367E}" destId="{D1B86E46-4733-45C3-84BA-23CDEB5ED9E7}" srcOrd="0" destOrd="0" presId="urn:microsoft.com/office/officeart/2005/8/layout/chevron2"/>
    <dgm:cxn modelId="{8E7A4FCE-3896-4DE9-9443-4B4385EF75B9}" srcId="{BDA2DC2C-7577-4B42-8FBF-EDBC2CBA2A07}" destId="{38B881AA-DF15-4DE0-813E-17AE1B7C35E9}" srcOrd="4" destOrd="0" parTransId="{E3384406-D23C-403D-933D-EB6BDD6C50C3}" sibTransId="{37ADDB0E-B1BE-4C35-B4B7-D84FC652BBA0}"/>
    <dgm:cxn modelId="{A548432F-0527-4CA0-A453-AE75DE419235}" type="presParOf" srcId="{34F29881-49CD-4669-BCAA-341FF9F00E9E}" destId="{0C19E27A-6B9B-4380-8B58-F2BB3816857E}" srcOrd="0" destOrd="0" presId="urn:microsoft.com/office/officeart/2005/8/layout/chevron2"/>
    <dgm:cxn modelId="{20EFE94F-2292-491C-8C18-9E8C5011F842}" type="presParOf" srcId="{0C19E27A-6B9B-4380-8B58-F2BB3816857E}" destId="{D1B86E46-4733-45C3-84BA-23CDEB5ED9E7}" srcOrd="0" destOrd="0" presId="urn:microsoft.com/office/officeart/2005/8/layout/chevron2"/>
    <dgm:cxn modelId="{ECF736E2-40FB-47A7-9EC4-1ACFC168A454}" type="presParOf" srcId="{0C19E27A-6B9B-4380-8B58-F2BB3816857E}" destId="{E129C2D7-B9D8-4CD9-A590-16B50AB327D7}" srcOrd="1" destOrd="0" presId="urn:microsoft.com/office/officeart/2005/8/layout/chevron2"/>
    <dgm:cxn modelId="{E9D00E82-1BBE-44BF-8102-16FCEE425EF7}" type="presParOf" srcId="{34F29881-49CD-4669-BCAA-341FF9F00E9E}" destId="{C6D4F633-72DF-489B-9A7D-FE4D60A6DC1C}" srcOrd="1" destOrd="0" presId="urn:microsoft.com/office/officeart/2005/8/layout/chevron2"/>
    <dgm:cxn modelId="{F7D9B6B9-736A-436E-9DCF-CAA86AB372AE}" type="presParOf" srcId="{34F29881-49CD-4669-BCAA-341FF9F00E9E}" destId="{18729445-E5B2-46E9-9F62-B593BA04A8E2}" srcOrd="2" destOrd="0" presId="urn:microsoft.com/office/officeart/2005/8/layout/chevron2"/>
    <dgm:cxn modelId="{F7157DBC-EC09-4210-88D8-76AB4F1AF7CC}" type="presParOf" srcId="{18729445-E5B2-46E9-9F62-B593BA04A8E2}" destId="{A4E710A8-A53C-46FE-A79B-688316D877F6}" srcOrd="0" destOrd="0" presId="urn:microsoft.com/office/officeart/2005/8/layout/chevron2"/>
    <dgm:cxn modelId="{86B89E3D-402C-4859-AF7D-AF9738DB3558}" type="presParOf" srcId="{18729445-E5B2-46E9-9F62-B593BA04A8E2}" destId="{10D1D234-580C-46BE-990B-F53B0D87741F}" srcOrd="1" destOrd="0" presId="urn:microsoft.com/office/officeart/2005/8/layout/chevron2"/>
    <dgm:cxn modelId="{479D6CC3-1A46-49D6-9D14-A62E795A3BA1}" type="presParOf" srcId="{34F29881-49CD-4669-BCAA-341FF9F00E9E}" destId="{33DF8B02-4DA2-4E0F-83F1-28917BF0315D}" srcOrd="3" destOrd="0" presId="urn:microsoft.com/office/officeart/2005/8/layout/chevron2"/>
    <dgm:cxn modelId="{2ECB8795-745B-44D6-A6C3-E26491AE8574}" type="presParOf" srcId="{34F29881-49CD-4669-BCAA-341FF9F00E9E}" destId="{8FD4A798-E481-4211-982E-0CD9119CE62B}" srcOrd="4" destOrd="0" presId="urn:microsoft.com/office/officeart/2005/8/layout/chevron2"/>
    <dgm:cxn modelId="{49D174FD-25CA-44C5-868E-BE3ECDB4B4BB}" type="presParOf" srcId="{8FD4A798-E481-4211-982E-0CD9119CE62B}" destId="{B23C806F-3B65-43E1-A5ED-B6FC62D98074}" srcOrd="0" destOrd="0" presId="urn:microsoft.com/office/officeart/2005/8/layout/chevron2"/>
    <dgm:cxn modelId="{22C7AEBC-EFF4-495B-9057-BED96E420E7A}" type="presParOf" srcId="{8FD4A798-E481-4211-982E-0CD9119CE62B}" destId="{DA417D84-93F7-41CA-A85E-4871A88D1E8F}" srcOrd="1" destOrd="0" presId="urn:microsoft.com/office/officeart/2005/8/layout/chevron2"/>
    <dgm:cxn modelId="{D49FAA28-B492-41B2-8C8B-C9E86DD1A11C}" type="presParOf" srcId="{34F29881-49CD-4669-BCAA-341FF9F00E9E}" destId="{9655B0B6-14E3-488F-8BCC-9183B58A9656}" srcOrd="5" destOrd="0" presId="urn:microsoft.com/office/officeart/2005/8/layout/chevron2"/>
    <dgm:cxn modelId="{9AFF8CB0-B690-42D3-8DF7-5E14153D62FD}" type="presParOf" srcId="{34F29881-49CD-4669-BCAA-341FF9F00E9E}" destId="{7D0CCCD6-88A5-4815-9E57-187893629A57}" srcOrd="6" destOrd="0" presId="urn:microsoft.com/office/officeart/2005/8/layout/chevron2"/>
    <dgm:cxn modelId="{0D905542-2C48-446A-8263-8FDDE622D735}" type="presParOf" srcId="{7D0CCCD6-88A5-4815-9E57-187893629A57}" destId="{D97AA24E-F003-4DEF-B07D-77B0067C9125}" srcOrd="0" destOrd="0" presId="urn:microsoft.com/office/officeart/2005/8/layout/chevron2"/>
    <dgm:cxn modelId="{C2C361B6-D04B-4CD9-9021-7C0DE769AA1F}" type="presParOf" srcId="{7D0CCCD6-88A5-4815-9E57-187893629A57}" destId="{CD5DD216-770E-4E2D-B8A0-3696C6E57F21}" srcOrd="1" destOrd="0" presId="urn:microsoft.com/office/officeart/2005/8/layout/chevron2"/>
    <dgm:cxn modelId="{B0364DC6-2B84-45A7-B1BB-FD3E4335AE92}" type="presParOf" srcId="{34F29881-49CD-4669-BCAA-341FF9F00E9E}" destId="{8B4DB939-C3E2-4E31-92B9-FF71548A4E83}" srcOrd="7" destOrd="0" presId="urn:microsoft.com/office/officeart/2005/8/layout/chevron2"/>
    <dgm:cxn modelId="{06A66F73-0A03-4FEE-A9FB-097A68CD0FAE}" type="presParOf" srcId="{34F29881-49CD-4669-BCAA-341FF9F00E9E}" destId="{10970014-5C59-42F3-890B-33CA7F404B99}" srcOrd="8" destOrd="0" presId="urn:microsoft.com/office/officeart/2005/8/layout/chevron2"/>
    <dgm:cxn modelId="{D8A70007-6C01-477F-B315-6C9A3E8F99A4}" type="presParOf" srcId="{10970014-5C59-42F3-890B-33CA7F404B99}" destId="{87F2F896-A152-43EC-87C4-4F1CE833CCF6}" srcOrd="0" destOrd="0" presId="urn:microsoft.com/office/officeart/2005/8/layout/chevron2"/>
    <dgm:cxn modelId="{664B3515-798C-4FB3-BDFC-CE23CDE40DF7}" type="presParOf" srcId="{10970014-5C59-42F3-890B-33CA7F404B99}" destId="{54568A5A-2929-4B4A-8145-936890E2E2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433034-D12C-4F90-A6AB-58D037CE5ED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AD54286-CDC1-45BC-B6C1-5FA3FF557789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ar-JO" sz="1800" dirty="0" smtClean="0"/>
        </a:p>
        <a:p>
          <a:endParaRPr lang="ar-JO" sz="1800" dirty="0" smtClean="0"/>
        </a:p>
        <a:p>
          <a:r>
            <a:rPr lang="en-US" sz="1800" b="1" dirty="0" smtClean="0"/>
            <a:t>General </a:t>
          </a:r>
        </a:p>
        <a:p>
          <a:r>
            <a:rPr lang="en-US" sz="1800" b="1" dirty="0" smtClean="0"/>
            <a:t>Assembly</a:t>
          </a:r>
        </a:p>
        <a:p>
          <a:r>
            <a:rPr lang="en-US" sz="1800" b="1" dirty="0" smtClean="0"/>
            <a:t>(GA) </a:t>
          </a:r>
          <a:endParaRPr lang="ar-JO" sz="1800" b="1" dirty="0" smtClean="0"/>
        </a:p>
      </dgm:t>
    </dgm:pt>
    <dgm:pt modelId="{CDDFF4E4-CFB0-402A-A484-999E0331EA74}" type="parTrans" cxnId="{C9D0F259-50CA-4B7B-B844-12AE4486CFC9}">
      <dgm:prSet/>
      <dgm:spPr/>
      <dgm:t>
        <a:bodyPr/>
        <a:lstStyle/>
        <a:p>
          <a:endParaRPr lang="en-US"/>
        </a:p>
      </dgm:t>
    </dgm:pt>
    <dgm:pt modelId="{2AAA5062-674B-435A-B577-F0A7129E95EC}" type="sibTrans" cxnId="{C9D0F259-50CA-4B7B-B844-12AE4486CFC9}">
      <dgm:prSet/>
      <dgm:spPr/>
      <dgm:t>
        <a:bodyPr/>
        <a:lstStyle/>
        <a:p>
          <a:endParaRPr lang="en-US"/>
        </a:p>
      </dgm:t>
    </dgm:pt>
    <dgm:pt modelId="{67940666-BF3C-41B0-ADD3-5B6A7E94265D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Secretariat </a:t>
          </a:r>
          <a:endParaRPr lang="en-US" sz="1800" b="1" dirty="0">
            <a:solidFill>
              <a:schemeClr val="bg1"/>
            </a:solidFill>
          </a:endParaRPr>
        </a:p>
      </dgm:t>
    </dgm:pt>
    <dgm:pt modelId="{5C540BC2-77EA-46DF-B4E7-57383E9E3C35}" type="parTrans" cxnId="{980A757E-43F9-49BB-932D-7FF9F1C1441C}">
      <dgm:prSet/>
      <dgm:spPr/>
      <dgm:t>
        <a:bodyPr/>
        <a:lstStyle/>
        <a:p>
          <a:endParaRPr lang="en-US"/>
        </a:p>
      </dgm:t>
    </dgm:pt>
    <dgm:pt modelId="{6C016E3D-037B-4BC5-9C0A-79EC02B333BB}" type="sibTrans" cxnId="{980A757E-43F9-49BB-932D-7FF9F1C1441C}">
      <dgm:prSet/>
      <dgm:spPr/>
      <dgm:t>
        <a:bodyPr/>
        <a:lstStyle/>
        <a:p>
          <a:endParaRPr lang="en-US"/>
        </a:p>
      </dgm:t>
    </dgm:pt>
    <dgm:pt modelId="{02C49E36-EB4D-4D94-8567-A4C806CC1F3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</a:rPr>
            <a:t>Executive Board </a:t>
          </a:r>
          <a:endParaRPr lang="en-US" sz="1800" b="1" dirty="0">
            <a:solidFill>
              <a:schemeClr val="bg1"/>
            </a:solidFill>
          </a:endParaRPr>
        </a:p>
      </dgm:t>
    </dgm:pt>
    <dgm:pt modelId="{BC4E8F0D-2F46-4323-BE4F-EA694E8989F1}" type="sibTrans" cxnId="{18691F11-124E-4596-B78C-8D53161A68FC}">
      <dgm:prSet/>
      <dgm:spPr/>
      <dgm:t>
        <a:bodyPr/>
        <a:lstStyle/>
        <a:p>
          <a:endParaRPr lang="en-US"/>
        </a:p>
      </dgm:t>
    </dgm:pt>
    <dgm:pt modelId="{1A546A39-D285-4867-B930-92E8B3FFF731}" type="parTrans" cxnId="{18691F11-124E-4596-B78C-8D53161A68FC}">
      <dgm:prSet/>
      <dgm:spPr/>
      <dgm:t>
        <a:bodyPr/>
        <a:lstStyle/>
        <a:p>
          <a:endParaRPr lang="en-US"/>
        </a:p>
      </dgm:t>
    </dgm:pt>
    <dgm:pt modelId="{93E58A53-FA84-459C-B42E-D5F0F755E751}" type="pres">
      <dgm:prSet presAssocID="{A2433034-D12C-4F90-A6AB-58D037CE5ED8}" presName="Name0" presStyleCnt="0">
        <dgm:presLayoutVars>
          <dgm:dir/>
          <dgm:animLvl val="lvl"/>
          <dgm:resizeHandles val="exact"/>
        </dgm:presLayoutVars>
      </dgm:prSet>
      <dgm:spPr/>
    </dgm:pt>
    <dgm:pt modelId="{CE00D32B-6226-49D6-93D3-BF12A352D95A}" type="pres">
      <dgm:prSet presAssocID="{3AD54286-CDC1-45BC-B6C1-5FA3FF557789}" presName="Name8" presStyleCnt="0"/>
      <dgm:spPr/>
    </dgm:pt>
    <dgm:pt modelId="{4A457761-C140-4E1A-92DB-E1735C70AB92}" type="pres">
      <dgm:prSet presAssocID="{3AD54286-CDC1-45BC-B6C1-5FA3FF55778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FDC95-888A-4EFC-A7EE-81632BBBFA1D}" type="pres">
      <dgm:prSet presAssocID="{3AD54286-CDC1-45BC-B6C1-5FA3FF55778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80E158-9932-42B8-BA90-661326672A36}" type="pres">
      <dgm:prSet presAssocID="{02C49E36-EB4D-4D94-8567-A4C806CC1F32}" presName="Name8" presStyleCnt="0"/>
      <dgm:spPr/>
    </dgm:pt>
    <dgm:pt modelId="{5D0B85C7-9363-4715-A2C8-0F230A8BBD2E}" type="pres">
      <dgm:prSet presAssocID="{02C49E36-EB4D-4D94-8567-A4C806CC1F32}" presName="level" presStyleLbl="node1" presStyleIdx="1" presStyleCnt="3" custScaleY="596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D3BE2-0E82-4089-8289-32770B0EC095}" type="pres">
      <dgm:prSet presAssocID="{02C49E36-EB4D-4D94-8567-A4C806CC1F3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AE89-8D4F-470B-8D86-E63434C3F780}" type="pres">
      <dgm:prSet presAssocID="{67940666-BF3C-41B0-ADD3-5B6A7E94265D}" presName="Name8" presStyleCnt="0"/>
      <dgm:spPr/>
    </dgm:pt>
    <dgm:pt modelId="{7763885E-4C8F-4B6F-AD40-0BE00499B029}" type="pres">
      <dgm:prSet presAssocID="{67940666-BF3C-41B0-ADD3-5B6A7E94265D}" presName="level" presStyleLbl="node1" presStyleIdx="2" presStyleCnt="3" custScaleY="6304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D10134-E60F-4F1A-B299-9E4D5C6E0254}" type="pres">
      <dgm:prSet presAssocID="{67940666-BF3C-41B0-ADD3-5B6A7E9426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5F3A10-D3F7-4CB7-AEBF-59B32540D014}" type="presOf" srcId="{02C49E36-EB4D-4D94-8567-A4C806CC1F32}" destId="{AB0D3BE2-0E82-4089-8289-32770B0EC095}" srcOrd="1" destOrd="0" presId="urn:microsoft.com/office/officeart/2005/8/layout/pyramid1"/>
    <dgm:cxn modelId="{980A757E-43F9-49BB-932D-7FF9F1C1441C}" srcId="{A2433034-D12C-4F90-A6AB-58D037CE5ED8}" destId="{67940666-BF3C-41B0-ADD3-5B6A7E94265D}" srcOrd="2" destOrd="0" parTransId="{5C540BC2-77EA-46DF-B4E7-57383E9E3C35}" sibTransId="{6C016E3D-037B-4BC5-9C0A-79EC02B333BB}"/>
    <dgm:cxn modelId="{A00606F3-1553-44B4-80C9-046D0529BCF8}" type="presOf" srcId="{3AD54286-CDC1-45BC-B6C1-5FA3FF557789}" destId="{4A457761-C140-4E1A-92DB-E1735C70AB92}" srcOrd="0" destOrd="0" presId="urn:microsoft.com/office/officeart/2005/8/layout/pyramid1"/>
    <dgm:cxn modelId="{18691F11-124E-4596-B78C-8D53161A68FC}" srcId="{A2433034-D12C-4F90-A6AB-58D037CE5ED8}" destId="{02C49E36-EB4D-4D94-8567-A4C806CC1F32}" srcOrd="1" destOrd="0" parTransId="{1A546A39-D285-4867-B930-92E8B3FFF731}" sibTransId="{BC4E8F0D-2F46-4323-BE4F-EA694E8989F1}"/>
    <dgm:cxn modelId="{1DB954BE-15CE-4EF8-82BB-F105EF2652A9}" type="presOf" srcId="{67940666-BF3C-41B0-ADD3-5B6A7E94265D}" destId="{DCD10134-E60F-4F1A-B299-9E4D5C6E0254}" srcOrd="1" destOrd="0" presId="urn:microsoft.com/office/officeart/2005/8/layout/pyramid1"/>
    <dgm:cxn modelId="{CF8736A5-7C84-47C0-9872-628059FFF583}" type="presOf" srcId="{3AD54286-CDC1-45BC-B6C1-5FA3FF557789}" destId="{9FBFDC95-888A-4EFC-A7EE-81632BBBFA1D}" srcOrd="1" destOrd="0" presId="urn:microsoft.com/office/officeart/2005/8/layout/pyramid1"/>
    <dgm:cxn modelId="{1604122C-B708-4141-BAE0-F6934A7A8598}" type="presOf" srcId="{67940666-BF3C-41B0-ADD3-5B6A7E94265D}" destId="{7763885E-4C8F-4B6F-AD40-0BE00499B029}" srcOrd="0" destOrd="0" presId="urn:microsoft.com/office/officeart/2005/8/layout/pyramid1"/>
    <dgm:cxn modelId="{09ADFC4D-DB93-4204-A0F1-06F96E89B460}" type="presOf" srcId="{A2433034-D12C-4F90-A6AB-58D037CE5ED8}" destId="{93E58A53-FA84-459C-B42E-D5F0F755E751}" srcOrd="0" destOrd="0" presId="urn:microsoft.com/office/officeart/2005/8/layout/pyramid1"/>
    <dgm:cxn modelId="{C9D0F259-50CA-4B7B-B844-12AE4486CFC9}" srcId="{A2433034-D12C-4F90-A6AB-58D037CE5ED8}" destId="{3AD54286-CDC1-45BC-B6C1-5FA3FF557789}" srcOrd="0" destOrd="0" parTransId="{CDDFF4E4-CFB0-402A-A484-999E0331EA74}" sibTransId="{2AAA5062-674B-435A-B577-F0A7129E95EC}"/>
    <dgm:cxn modelId="{CB4CE48D-9368-4183-A5E0-F764D5E9BCA5}" type="presOf" srcId="{02C49E36-EB4D-4D94-8567-A4C806CC1F32}" destId="{5D0B85C7-9363-4715-A2C8-0F230A8BBD2E}" srcOrd="0" destOrd="0" presId="urn:microsoft.com/office/officeart/2005/8/layout/pyramid1"/>
    <dgm:cxn modelId="{4D537B58-A19E-4070-AB4E-3428CD4BC758}" type="presParOf" srcId="{93E58A53-FA84-459C-B42E-D5F0F755E751}" destId="{CE00D32B-6226-49D6-93D3-BF12A352D95A}" srcOrd="0" destOrd="0" presId="urn:microsoft.com/office/officeart/2005/8/layout/pyramid1"/>
    <dgm:cxn modelId="{D28B64B4-A97D-462F-A3F2-FE5385FF8F26}" type="presParOf" srcId="{CE00D32B-6226-49D6-93D3-BF12A352D95A}" destId="{4A457761-C140-4E1A-92DB-E1735C70AB92}" srcOrd="0" destOrd="0" presId="urn:microsoft.com/office/officeart/2005/8/layout/pyramid1"/>
    <dgm:cxn modelId="{A911314E-7AD6-45B0-8D03-B6AE0F1CBA16}" type="presParOf" srcId="{CE00D32B-6226-49D6-93D3-BF12A352D95A}" destId="{9FBFDC95-888A-4EFC-A7EE-81632BBBFA1D}" srcOrd="1" destOrd="0" presId="urn:microsoft.com/office/officeart/2005/8/layout/pyramid1"/>
    <dgm:cxn modelId="{E4FDAE96-0A4B-4EA9-8FD5-4BCB94536ED6}" type="presParOf" srcId="{93E58A53-FA84-459C-B42E-D5F0F755E751}" destId="{3580E158-9932-42B8-BA90-661326672A36}" srcOrd="1" destOrd="0" presId="urn:microsoft.com/office/officeart/2005/8/layout/pyramid1"/>
    <dgm:cxn modelId="{CFB7AEA1-1474-4077-9CC2-3BDED415F750}" type="presParOf" srcId="{3580E158-9932-42B8-BA90-661326672A36}" destId="{5D0B85C7-9363-4715-A2C8-0F230A8BBD2E}" srcOrd="0" destOrd="0" presId="urn:microsoft.com/office/officeart/2005/8/layout/pyramid1"/>
    <dgm:cxn modelId="{4B14007C-F522-428C-8D76-D36D622CD63A}" type="presParOf" srcId="{3580E158-9932-42B8-BA90-661326672A36}" destId="{AB0D3BE2-0E82-4089-8289-32770B0EC095}" srcOrd="1" destOrd="0" presId="urn:microsoft.com/office/officeart/2005/8/layout/pyramid1"/>
    <dgm:cxn modelId="{49DF5C39-881F-4391-BD75-8CDE78171308}" type="presParOf" srcId="{93E58A53-FA84-459C-B42E-D5F0F755E751}" destId="{BEB0AE89-8D4F-470B-8D86-E63434C3F780}" srcOrd="2" destOrd="0" presId="urn:microsoft.com/office/officeart/2005/8/layout/pyramid1"/>
    <dgm:cxn modelId="{B286106C-BE21-480C-8853-24D7682D61BB}" type="presParOf" srcId="{BEB0AE89-8D4F-470B-8D86-E63434C3F780}" destId="{7763885E-4C8F-4B6F-AD40-0BE00499B029}" srcOrd="0" destOrd="0" presId="urn:microsoft.com/office/officeart/2005/8/layout/pyramid1"/>
    <dgm:cxn modelId="{64837561-1EBF-4832-ACCB-03DBB8ADE7A1}" type="presParOf" srcId="{BEB0AE89-8D4F-470B-8D86-E63434C3F780}" destId="{DCD10134-E60F-4F1A-B299-9E4D5C6E02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C5FCF-7053-4A6C-BC9C-BFB32DC3FBB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E2396A-2845-4933-8D40-7155EDBFED96}">
      <dgm:prSet phldrT="[Text]" custT="1"/>
      <dgm:spPr>
        <a:noFill/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  </a:t>
          </a:r>
          <a:r>
            <a:rPr lang="en-US" sz="1400" dirty="0" smtClean="0">
              <a:solidFill>
                <a:schemeClr val="tx1"/>
              </a:solidFill>
            </a:rPr>
            <a:t>MOU with  </a:t>
          </a:r>
        </a:p>
        <a:p>
          <a:r>
            <a:rPr lang="en-US" sz="1400" dirty="0" smtClean="0">
              <a:solidFill>
                <a:schemeClr val="tx1"/>
              </a:solidFill>
            </a:rPr>
            <a:t>CEC Russia </a:t>
          </a:r>
          <a:endParaRPr lang="en-US" sz="1400" dirty="0">
            <a:solidFill>
              <a:schemeClr val="tx1"/>
            </a:solidFill>
          </a:endParaRPr>
        </a:p>
      </dgm:t>
    </dgm:pt>
    <dgm:pt modelId="{CDB2CB8F-F20A-4D17-9373-FFF75592A841}" type="parTrans" cxnId="{194DDE93-507D-4DCE-8273-2A1690DFE999}">
      <dgm:prSet/>
      <dgm:spPr/>
      <dgm:t>
        <a:bodyPr/>
        <a:lstStyle/>
        <a:p>
          <a:endParaRPr lang="en-US"/>
        </a:p>
      </dgm:t>
    </dgm:pt>
    <dgm:pt modelId="{9E880559-B492-48DD-841B-C6133CEE5533}" type="sibTrans" cxnId="{194DDE93-507D-4DCE-8273-2A1690DFE999}">
      <dgm:prSet/>
      <dgm:spPr/>
      <dgm:t>
        <a:bodyPr/>
        <a:lstStyle/>
        <a:p>
          <a:endParaRPr lang="en-US"/>
        </a:p>
      </dgm:t>
    </dgm:pt>
    <dgm:pt modelId="{DAA91AD5-B2A5-4C6A-A9EB-FB3810A356EE}">
      <dgm:prSet phldrT="[Text]" custT="1"/>
      <dgm:spPr>
        <a:solidFill>
          <a:schemeClr val="bg1">
            <a:alpha val="40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+mn-lt"/>
            </a:rPr>
            <a:t>MOU with</a:t>
          </a:r>
          <a:endParaRPr lang="ar-JO" sz="1400" dirty="0" smtClean="0">
            <a:solidFill>
              <a:schemeClr val="tx1"/>
            </a:solidFill>
            <a:latin typeface="+mn-lt"/>
          </a:endParaRPr>
        </a:p>
        <a:p>
          <a:r>
            <a:rPr lang="en-US" sz="1400" dirty="0" smtClean="0">
              <a:solidFill>
                <a:schemeClr val="tx1"/>
              </a:solidFill>
              <a:latin typeface="+mn-lt"/>
            </a:rPr>
            <a:t>A-WEB </a:t>
          </a:r>
          <a:r>
            <a:rPr lang="ar-JO" sz="1400" dirty="0" smtClean="0">
              <a:solidFill>
                <a:schemeClr val="tx1"/>
              </a:solidFill>
              <a:latin typeface="+mn-lt"/>
            </a:rPr>
            <a:t> </a:t>
          </a:r>
          <a:endParaRPr lang="en-US" sz="1400" dirty="0">
            <a:solidFill>
              <a:schemeClr val="tx1"/>
            </a:solidFill>
            <a:latin typeface="+mn-lt"/>
          </a:endParaRPr>
        </a:p>
      </dgm:t>
    </dgm:pt>
    <dgm:pt modelId="{F2666C37-6112-44C9-9164-30C423221900}" type="parTrans" cxnId="{49916796-3607-4084-B452-D81890B17451}">
      <dgm:prSet/>
      <dgm:spPr/>
      <dgm:t>
        <a:bodyPr/>
        <a:lstStyle/>
        <a:p>
          <a:endParaRPr lang="en-US"/>
        </a:p>
      </dgm:t>
    </dgm:pt>
    <dgm:pt modelId="{89176B72-6550-4FD3-8329-8D069694A13B}" type="sibTrans" cxnId="{49916796-3607-4084-B452-D81890B17451}">
      <dgm:prSet/>
      <dgm:spPr/>
      <dgm:t>
        <a:bodyPr/>
        <a:lstStyle/>
        <a:p>
          <a:endParaRPr lang="en-US"/>
        </a:p>
      </dgm:t>
    </dgm:pt>
    <dgm:pt modelId="{D4E8C289-BF87-4089-9D1E-0F09DE01BDCE}">
      <dgm:prSet phldrT="[Text]" custT="1"/>
      <dgm:spPr>
        <a:solidFill>
          <a:schemeClr val="bg1">
            <a:alpha val="40000"/>
          </a:schemeClr>
        </a:solidFill>
      </dgm:spPr>
      <dgm:t>
        <a:bodyPr/>
        <a:lstStyle/>
        <a:p>
          <a:pPr rtl="1"/>
          <a:r>
            <a:rPr lang="en-US" sz="1400" b="0" dirty="0" smtClean="0">
              <a:solidFill>
                <a:schemeClr val="tx1"/>
              </a:solidFill>
            </a:rPr>
            <a:t>MOU with</a:t>
          </a:r>
        </a:p>
        <a:p>
          <a:pPr rtl="1"/>
          <a:r>
            <a:rPr lang="en-US" sz="1400" b="0" dirty="0" smtClean="0">
              <a:solidFill>
                <a:schemeClr val="tx1"/>
              </a:solidFill>
            </a:rPr>
            <a:t> Venice Commission  </a:t>
          </a:r>
          <a:endParaRPr lang="en-US" sz="1400" b="0" dirty="0">
            <a:solidFill>
              <a:schemeClr val="tx1"/>
            </a:solidFill>
          </a:endParaRPr>
        </a:p>
      </dgm:t>
    </dgm:pt>
    <dgm:pt modelId="{6C1489DE-D45F-4470-98B4-8BCFC45712DA}" type="parTrans" cxnId="{9C3CC137-0AF5-426C-8CF3-D0586D123FC4}">
      <dgm:prSet/>
      <dgm:spPr/>
      <dgm:t>
        <a:bodyPr/>
        <a:lstStyle/>
        <a:p>
          <a:endParaRPr lang="en-US"/>
        </a:p>
      </dgm:t>
    </dgm:pt>
    <dgm:pt modelId="{5081D5B5-9662-44B7-888D-C9EB7272F836}" type="sibTrans" cxnId="{9C3CC137-0AF5-426C-8CF3-D0586D123FC4}">
      <dgm:prSet/>
      <dgm:spPr/>
      <dgm:t>
        <a:bodyPr/>
        <a:lstStyle/>
        <a:p>
          <a:endParaRPr lang="en-US"/>
        </a:p>
      </dgm:t>
    </dgm:pt>
    <dgm:pt modelId="{223CFBC2-DB63-4BE4-8C1B-5D09372D0661}">
      <dgm:prSet phldrT="[Text]" custT="1"/>
      <dgm:spPr>
        <a:solidFill>
          <a:schemeClr val="bg1">
            <a:alpha val="40000"/>
          </a:schemeClr>
        </a:solidFill>
      </dgm:spPr>
      <dgm:t>
        <a:bodyPr/>
        <a:lstStyle/>
        <a:p>
          <a:pPr rtl="0"/>
          <a:r>
            <a:rPr lang="en-US" sz="1400" b="0" dirty="0" smtClean="0">
              <a:solidFill>
                <a:schemeClr val="tx1"/>
              </a:solidFill>
            </a:rPr>
            <a:t>MOU  with  </a:t>
          </a:r>
          <a:endParaRPr lang="ar-JO" sz="1400" b="0" dirty="0" smtClean="0">
            <a:solidFill>
              <a:schemeClr val="tx1"/>
            </a:solidFill>
          </a:endParaRPr>
        </a:p>
        <a:p>
          <a:pPr rtl="0"/>
          <a:r>
            <a:rPr lang="en-US" sz="1400" b="0" dirty="0" smtClean="0">
              <a:solidFill>
                <a:schemeClr val="tx1"/>
              </a:solidFill>
            </a:rPr>
            <a:t>ACEEEO</a:t>
          </a:r>
          <a:endParaRPr lang="en-US" sz="1400" b="0" dirty="0">
            <a:solidFill>
              <a:schemeClr val="tx1"/>
            </a:solidFill>
          </a:endParaRPr>
        </a:p>
      </dgm:t>
    </dgm:pt>
    <dgm:pt modelId="{96D32B05-3642-4D19-9049-96E9F0F06245}" type="parTrans" cxnId="{035D05B6-C107-4E03-A949-416886046CB2}">
      <dgm:prSet/>
      <dgm:spPr/>
      <dgm:t>
        <a:bodyPr/>
        <a:lstStyle/>
        <a:p>
          <a:endParaRPr lang="en-US"/>
        </a:p>
      </dgm:t>
    </dgm:pt>
    <dgm:pt modelId="{95032FAF-7A22-4B9E-8409-08F0D4D49ABA}" type="sibTrans" cxnId="{035D05B6-C107-4E03-A949-416886046CB2}">
      <dgm:prSet/>
      <dgm:spPr/>
      <dgm:t>
        <a:bodyPr/>
        <a:lstStyle/>
        <a:p>
          <a:endParaRPr lang="en-US"/>
        </a:p>
      </dgm:t>
    </dgm:pt>
    <dgm:pt modelId="{2789DF89-A098-4306-98BF-870F043E8FF9}" type="pres">
      <dgm:prSet presAssocID="{376C5FCF-7053-4A6C-BC9C-BFB32DC3FB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1A6B95-005C-4873-9FCF-6E8F04729125}" type="pres">
      <dgm:prSet presAssocID="{E2E2396A-2845-4933-8D40-7155EDBFED96}" presName="composite" presStyleCnt="0"/>
      <dgm:spPr/>
    </dgm:pt>
    <dgm:pt modelId="{3B4C5743-34EA-48FB-B6AC-C3AD381A33A8}" type="pres">
      <dgm:prSet presAssocID="{E2E2396A-2845-4933-8D40-7155EDBFED96}" presName="rect1" presStyleLbl="bgShp" presStyleIdx="0" presStyleCnt="4" custLinFactNeighborX="5367" custLinFactNeighborY="-385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AC130F84-1C12-4FCD-8352-25E193BA5E7B}" type="pres">
      <dgm:prSet presAssocID="{E2E2396A-2845-4933-8D40-7155EDBFED96}" presName="rect2" presStyleLbl="trBgShp" presStyleIdx="0" presStyleCnt="4" custLinFactY="49198" custLinFactNeighborX="97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8DE5A5-AE85-4D3E-9294-925E02C2320E}" type="pres">
      <dgm:prSet presAssocID="{9E880559-B492-48DD-841B-C6133CEE5533}" presName="sibTrans" presStyleCnt="0"/>
      <dgm:spPr/>
    </dgm:pt>
    <dgm:pt modelId="{B530B681-1330-4A81-9DFC-F326373408A1}" type="pres">
      <dgm:prSet presAssocID="{DAA91AD5-B2A5-4C6A-A9EB-FB3810A356EE}" presName="composite" presStyleCnt="0"/>
      <dgm:spPr/>
    </dgm:pt>
    <dgm:pt modelId="{668276D7-DA58-4785-804B-D54D87150539}" type="pres">
      <dgm:prSet presAssocID="{DAA91AD5-B2A5-4C6A-A9EB-FB3810A356EE}" presName="rect1" presStyleLbl="bgShp" presStyleIdx="1" presStyleCnt="4" custLinFactNeighborX="6488" custLinFactNeighborY="-47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BBA31A4-2B72-4C6C-9E87-C83DEA72D214}" type="pres">
      <dgm:prSet presAssocID="{DAA91AD5-B2A5-4C6A-A9EB-FB3810A356EE}" presName="rect2" presStyleLbl="trBgShp" presStyleIdx="1" presStyleCnt="4" custLinFactY="54871" custLinFactNeighborX="906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F2AE2-7168-4545-B2AC-C1D70D18A3AC}" type="pres">
      <dgm:prSet presAssocID="{89176B72-6550-4FD3-8329-8D069694A13B}" presName="sibTrans" presStyleCnt="0"/>
      <dgm:spPr/>
    </dgm:pt>
    <dgm:pt modelId="{BA35ABFD-375C-45A6-B96D-4853B3311F4A}" type="pres">
      <dgm:prSet presAssocID="{D4E8C289-BF87-4089-9D1E-0F09DE01BDCE}" presName="composite" presStyleCnt="0"/>
      <dgm:spPr/>
    </dgm:pt>
    <dgm:pt modelId="{9F7090FE-D8EC-4134-834A-3139B4DA9CF5}" type="pres">
      <dgm:prSet presAssocID="{D4E8C289-BF87-4089-9D1E-0F09DE01BDCE}" presName="rect1" presStyleLbl="bgShp" presStyleIdx="2" presStyleCnt="4" custLinFactNeighborX="4185" custLinFactNeighborY="-57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28FB3A5-E884-4DAC-9746-DDB90FB21C9B}" type="pres">
      <dgm:prSet presAssocID="{D4E8C289-BF87-4089-9D1E-0F09DE01BDCE}" presName="rect2" presStyleLbl="trBgShp" presStyleIdx="2" presStyleCnt="4" custScaleY="211310" custLinFactY="78906" custLinFactNeighborX="93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4F49C-3EBB-4FBD-8D79-C3D60FC303A7}" type="pres">
      <dgm:prSet presAssocID="{5081D5B5-9662-44B7-888D-C9EB7272F836}" presName="sibTrans" presStyleCnt="0"/>
      <dgm:spPr/>
    </dgm:pt>
    <dgm:pt modelId="{3C966B4A-7351-4B17-B606-0BA737895340}" type="pres">
      <dgm:prSet presAssocID="{223CFBC2-DB63-4BE4-8C1B-5D09372D0661}" presName="composite" presStyleCnt="0"/>
      <dgm:spPr/>
    </dgm:pt>
    <dgm:pt modelId="{F0E219E5-4E48-426D-9B8D-735AD6826B2E}" type="pres">
      <dgm:prSet presAssocID="{223CFBC2-DB63-4BE4-8C1B-5D09372D0661}" presName="rect1" presStyleLbl="bgShp" presStyleIdx="3" presStyleCnt="4" custLinFactNeighborY="-92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9772587D-BB45-428C-84C1-9E0D5EFC5DB0}" type="pres">
      <dgm:prSet presAssocID="{223CFBC2-DB63-4BE4-8C1B-5D09372D0661}" presName="rect2" presStyleLbl="trBgShp" presStyleIdx="3" presStyleCnt="4" custScaleY="198280" custLinFactY="65078" custLinFactNeighborX="-31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5C30F2-C8A5-4F9A-8759-96F335126846}" type="presOf" srcId="{376C5FCF-7053-4A6C-BC9C-BFB32DC3FBB3}" destId="{2789DF89-A098-4306-98BF-870F043E8FF9}" srcOrd="0" destOrd="0" presId="urn:microsoft.com/office/officeart/2008/layout/BendingPictureSemiTransparentText"/>
    <dgm:cxn modelId="{D8E41869-F1F1-4DD8-BF0D-5B9CABD662AA}" type="presOf" srcId="{DAA91AD5-B2A5-4C6A-A9EB-FB3810A356EE}" destId="{2BBA31A4-2B72-4C6C-9E87-C83DEA72D214}" srcOrd="0" destOrd="0" presId="urn:microsoft.com/office/officeart/2008/layout/BendingPictureSemiTransparentText"/>
    <dgm:cxn modelId="{E44AA429-E567-4EAE-A57A-E863EA934D52}" type="presOf" srcId="{D4E8C289-BF87-4089-9D1E-0F09DE01BDCE}" destId="{A28FB3A5-E884-4DAC-9746-DDB90FB21C9B}" srcOrd="0" destOrd="0" presId="urn:microsoft.com/office/officeart/2008/layout/BendingPictureSemiTransparentText"/>
    <dgm:cxn modelId="{5882222C-1796-49AC-8FDF-5CB0026ABF29}" type="presOf" srcId="{E2E2396A-2845-4933-8D40-7155EDBFED96}" destId="{AC130F84-1C12-4FCD-8352-25E193BA5E7B}" srcOrd="0" destOrd="0" presId="urn:microsoft.com/office/officeart/2008/layout/BendingPictureSemiTransparentText"/>
    <dgm:cxn modelId="{194DDE93-507D-4DCE-8273-2A1690DFE999}" srcId="{376C5FCF-7053-4A6C-BC9C-BFB32DC3FBB3}" destId="{E2E2396A-2845-4933-8D40-7155EDBFED96}" srcOrd="0" destOrd="0" parTransId="{CDB2CB8F-F20A-4D17-9373-FFF75592A841}" sibTransId="{9E880559-B492-48DD-841B-C6133CEE5533}"/>
    <dgm:cxn modelId="{035D05B6-C107-4E03-A949-416886046CB2}" srcId="{376C5FCF-7053-4A6C-BC9C-BFB32DC3FBB3}" destId="{223CFBC2-DB63-4BE4-8C1B-5D09372D0661}" srcOrd="3" destOrd="0" parTransId="{96D32B05-3642-4D19-9049-96E9F0F06245}" sibTransId="{95032FAF-7A22-4B9E-8409-08F0D4D49ABA}"/>
    <dgm:cxn modelId="{BEBBEF88-1C5F-4BFA-BD29-ED78E739D570}" type="presOf" srcId="{223CFBC2-DB63-4BE4-8C1B-5D09372D0661}" destId="{9772587D-BB45-428C-84C1-9E0D5EFC5DB0}" srcOrd="0" destOrd="0" presId="urn:microsoft.com/office/officeart/2008/layout/BendingPictureSemiTransparentText"/>
    <dgm:cxn modelId="{49916796-3607-4084-B452-D81890B17451}" srcId="{376C5FCF-7053-4A6C-BC9C-BFB32DC3FBB3}" destId="{DAA91AD5-B2A5-4C6A-A9EB-FB3810A356EE}" srcOrd="1" destOrd="0" parTransId="{F2666C37-6112-44C9-9164-30C423221900}" sibTransId="{89176B72-6550-4FD3-8329-8D069694A13B}"/>
    <dgm:cxn modelId="{9C3CC137-0AF5-426C-8CF3-D0586D123FC4}" srcId="{376C5FCF-7053-4A6C-BC9C-BFB32DC3FBB3}" destId="{D4E8C289-BF87-4089-9D1E-0F09DE01BDCE}" srcOrd="2" destOrd="0" parTransId="{6C1489DE-D45F-4470-98B4-8BCFC45712DA}" sibTransId="{5081D5B5-9662-44B7-888D-C9EB7272F836}"/>
    <dgm:cxn modelId="{857BAB92-72BC-4C4F-BDD1-14DF2C4EF52C}" type="presParOf" srcId="{2789DF89-A098-4306-98BF-870F043E8FF9}" destId="{3F1A6B95-005C-4873-9FCF-6E8F04729125}" srcOrd="0" destOrd="0" presId="urn:microsoft.com/office/officeart/2008/layout/BendingPictureSemiTransparentText"/>
    <dgm:cxn modelId="{A602440D-8BFE-4ECD-8A7F-D0C42CFF176A}" type="presParOf" srcId="{3F1A6B95-005C-4873-9FCF-6E8F04729125}" destId="{3B4C5743-34EA-48FB-B6AC-C3AD381A33A8}" srcOrd="0" destOrd="0" presId="urn:microsoft.com/office/officeart/2008/layout/BendingPictureSemiTransparentText"/>
    <dgm:cxn modelId="{409BD009-474E-4A33-882A-63C2086777FC}" type="presParOf" srcId="{3F1A6B95-005C-4873-9FCF-6E8F04729125}" destId="{AC130F84-1C12-4FCD-8352-25E193BA5E7B}" srcOrd="1" destOrd="0" presId="urn:microsoft.com/office/officeart/2008/layout/BendingPictureSemiTransparentText"/>
    <dgm:cxn modelId="{2948F71A-A06B-42BD-93B2-7CC2FF0FF468}" type="presParOf" srcId="{2789DF89-A098-4306-98BF-870F043E8FF9}" destId="{008DE5A5-AE85-4D3E-9294-925E02C2320E}" srcOrd="1" destOrd="0" presId="urn:microsoft.com/office/officeart/2008/layout/BendingPictureSemiTransparentText"/>
    <dgm:cxn modelId="{687E86BB-D20D-4A37-96DB-B4D8892880E1}" type="presParOf" srcId="{2789DF89-A098-4306-98BF-870F043E8FF9}" destId="{B530B681-1330-4A81-9DFC-F326373408A1}" srcOrd="2" destOrd="0" presId="urn:microsoft.com/office/officeart/2008/layout/BendingPictureSemiTransparentText"/>
    <dgm:cxn modelId="{A2CA4C3D-9BB9-4754-9D50-9D56377F3AFE}" type="presParOf" srcId="{B530B681-1330-4A81-9DFC-F326373408A1}" destId="{668276D7-DA58-4785-804B-D54D87150539}" srcOrd="0" destOrd="0" presId="urn:microsoft.com/office/officeart/2008/layout/BendingPictureSemiTransparentText"/>
    <dgm:cxn modelId="{EB1E1F81-48FB-4590-9D40-E7F93957E2EB}" type="presParOf" srcId="{B530B681-1330-4A81-9DFC-F326373408A1}" destId="{2BBA31A4-2B72-4C6C-9E87-C83DEA72D214}" srcOrd="1" destOrd="0" presId="urn:microsoft.com/office/officeart/2008/layout/BendingPictureSemiTransparentText"/>
    <dgm:cxn modelId="{1F220A32-4728-4F03-93A9-52FB2389CDB8}" type="presParOf" srcId="{2789DF89-A098-4306-98BF-870F043E8FF9}" destId="{A37F2AE2-7168-4545-B2AC-C1D70D18A3AC}" srcOrd="3" destOrd="0" presId="urn:microsoft.com/office/officeart/2008/layout/BendingPictureSemiTransparentText"/>
    <dgm:cxn modelId="{C5E79EBF-6328-4A2F-843C-C70B20C30290}" type="presParOf" srcId="{2789DF89-A098-4306-98BF-870F043E8FF9}" destId="{BA35ABFD-375C-45A6-B96D-4853B3311F4A}" srcOrd="4" destOrd="0" presId="urn:microsoft.com/office/officeart/2008/layout/BendingPictureSemiTransparentText"/>
    <dgm:cxn modelId="{7F841C72-3AA1-4FAE-86E5-01A77DC38C73}" type="presParOf" srcId="{BA35ABFD-375C-45A6-B96D-4853B3311F4A}" destId="{9F7090FE-D8EC-4134-834A-3139B4DA9CF5}" srcOrd="0" destOrd="0" presId="urn:microsoft.com/office/officeart/2008/layout/BendingPictureSemiTransparentText"/>
    <dgm:cxn modelId="{64611F4A-8667-4CD2-8E2B-695F1EA47169}" type="presParOf" srcId="{BA35ABFD-375C-45A6-B96D-4853B3311F4A}" destId="{A28FB3A5-E884-4DAC-9746-DDB90FB21C9B}" srcOrd="1" destOrd="0" presId="urn:microsoft.com/office/officeart/2008/layout/BendingPictureSemiTransparentText"/>
    <dgm:cxn modelId="{DBE04FEA-CDE0-4AFA-B4AA-642FB4C86450}" type="presParOf" srcId="{2789DF89-A098-4306-98BF-870F043E8FF9}" destId="{57F4F49C-3EBB-4FBD-8D79-C3D60FC303A7}" srcOrd="5" destOrd="0" presId="urn:microsoft.com/office/officeart/2008/layout/BendingPictureSemiTransparentText"/>
    <dgm:cxn modelId="{103DFE1B-2F33-484E-B69B-59B35CC8C941}" type="presParOf" srcId="{2789DF89-A098-4306-98BF-870F043E8FF9}" destId="{3C966B4A-7351-4B17-B606-0BA737895340}" srcOrd="6" destOrd="0" presId="urn:microsoft.com/office/officeart/2008/layout/BendingPictureSemiTransparentText"/>
    <dgm:cxn modelId="{21D0E0DD-B0AF-4B3B-B563-B72B1705AF1A}" type="presParOf" srcId="{3C966B4A-7351-4B17-B606-0BA737895340}" destId="{F0E219E5-4E48-426D-9B8D-735AD6826B2E}" srcOrd="0" destOrd="0" presId="urn:microsoft.com/office/officeart/2008/layout/BendingPictureSemiTransparentText"/>
    <dgm:cxn modelId="{0337B2D4-1880-4D0F-8F03-E7D8662ABEC1}" type="presParOf" srcId="{3C966B4A-7351-4B17-B606-0BA737895340}" destId="{9772587D-BB45-428C-84C1-9E0D5EFC5DB0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86E46-4733-45C3-84BA-23CDEB5ED9E7}">
      <dsp:nvSpPr>
        <dsp:cNvPr id="0" name=""/>
        <dsp:cNvSpPr/>
      </dsp:nvSpPr>
      <dsp:spPr>
        <a:xfrm rot="5400000">
          <a:off x="-170545" y="180051"/>
          <a:ext cx="1124767" cy="787337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rgbClr val="0017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</a:t>
          </a:r>
          <a:endParaRPr lang="ar-JO" sz="2400" b="1" kern="1200" dirty="0"/>
        </a:p>
      </dsp:txBody>
      <dsp:txXfrm rot="-5400000">
        <a:off x="-1829" y="405005"/>
        <a:ext cx="787337" cy="337430"/>
      </dsp:txXfrm>
    </dsp:sp>
    <dsp:sp modelId="{E129C2D7-B9D8-4CD9-A590-16B50AB327D7}">
      <dsp:nvSpPr>
        <dsp:cNvPr id="0" name=""/>
        <dsp:cNvSpPr/>
      </dsp:nvSpPr>
      <dsp:spPr>
        <a:xfrm rot="5400000">
          <a:off x="3324978" y="-2489489"/>
          <a:ext cx="731099" cy="5810041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2400" kern="1200" dirty="0"/>
        </a:p>
        <a:p>
          <a:pPr marL="228600" lvl="1" indent="-228600" algn="just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Strengthen the capacity of Arab EMBs and improve their performance </a:t>
          </a:r>
          <a:endParaRPr lang="ar-JO" sz="2000" b="0" kern="120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2400" kern="1200" dirty="0"/>
        </a:p>
      </dsp:txBody>
      <dsp:txXfrm rot="-5400000">
        <a:off x="785508" y="85670"/>
        <a:ext cx="5774352" cy="659721"/>
      </dsp:txXfrm>
    </dsp:sp>
    <dsp:sp modelId="{A4E710A8-A53C-46FE-A79B-688316D877F6}">
      <dsp:nvSpPr>
        <dsp:cNvPr id="0" name=""/>
        <dsp:cNvSpPr/>
      </dsp:nvSpPr>
      <dsp:spPr>
        <a:xfrm rot="5400000">
          <a:off x="-237559" y="1236151"/>
          <a:ext cx="1258795" cy="787337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rgbClr val="0017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  <a:cs typeface="Simplified Arabic" pitchFamily="18" charset="-78"/>
            </a:rPr>
            <a:t>2</a:t>
          </a:r>
          <a:endParaRPr lang="ar-JO" sz="2400" b="1" kern="1200" dirty="0">
            <a:latin typeface="Calibri" panose="020F0502020204030204" pitchFamily="34" charset="0"/>
            <a:cs typeface="Simplified Arabic" pitchFamily="18" charset="-78"/>
          </a:endParaRPr>
        </a:p>
      </dsp:txBody>
      <dsp:txXfrm rot="-5400000">
        <a:off x="-1829" y="1394091"/>
        <a:ext cx="787337" cy="471458"/>
      </dsp:txXfrm>
    </dsp:sp>
    <dsp:sp modelId="{10D1D234-580C-46BE-990B-F53B0D87741F}">
      <dsp:nvSpPr>
        <dsp:cNvPr id="0" name=""/>
        <dsp:cNvSpPr/>
      </dsp:nvSpPr>
      <dsp:spPr>
        <a:xfrm rot="5400000">
          <a:off x="3663424" y="-1744816"/>
          <a:ext cx="850780" cy="6588077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just" defTabSz="844550" rtl="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9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Enhance cooperation among Arab EMBs through membership in regional and international  peer organizations  </a:t>
          </a:r>
          <a:endParaRPr lang="ar-JO" sz="1900" b="0" kern="120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794776" y="1165364"/>
        <a:ext cx="6546545" cy="767716"/>
      </dsp:txXfrm>
    </dsp:sp>
    <dsp:sp modelId="{B23C806F-3B65-43E1-A5ED-B6FC62D98074}">
      <dsp:nvSpPr>
        <dsp:cNvPr id="0" name=""/>
        <dsp:cNvSpPr/>
      </dsp:nvSpPr>
      <dsp:spPr>
        <a:xfrm rot="5400000">
          <a:off x="-282612" y="2462715"/>
          <a:ext cx="1348900" cy="787337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rgbClr val="0017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3</a:t>
          </a:r>
          <a:endParaRPr lang="ar-JO" sz="2400" b="1" kern="1200" dirty="0"/>
        </a:p>
      </dsp:txBody>
      <dsp:txXfrm rot="-5400000">
        <a:off x="-1830" y="2575603"/>
        <a:ext cx="787337" cy="561563"/>
      </dsp:txXfrm>
    </dsp:sp>
    <dsp:sp modelId="{DA417D84-93F7-41CA-A85E-4871A88D1E8F}">
      <dsp:nvSpPr>
        <dsp:cNvPr id="0" name=""/>
        <dsp:cNvSpPr/>
      </dsp:nvSpPr>
      <dsp:spPr>
        <a:xfrm rot="5400000">
          <a:off x="3656791" y="-666370"/>
          <a:ext cx="884761" cy="6567427"/>
        </a:xfrm>
        <a:prstGeom prst="round2Same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Support members to implement fair and transparent elections</a:t>
          </a:r>
          <a:endParaRPr lang="ar-JO" sz="2000" b="0" kern="120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815458" y="2218153"/>
        <a:ext cx="6524237" cy="798381"/>
      </dsp:txXfrm>
    </dsp:sp>
    <dsp:sp modelId="{D97AA24E-F003-4DEF-B07D-77B0067C9125}">
      <dsp:nvSpPr>
        <dsp:cNvPr id="0" name=""/>
        <dsp:cNvSpPr/>
      </dsp:nvSpPr>
      <dsp:spPr>
        <a:xfrm rot="5400000">
          <a:off x="-170545" y="3535386"/>
          <a:ext cx="1124767" cy="787337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rgbClr val="0017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4</a:t>
          </a:r>
          <a:endParaRPr lang="ar-JO" sz="2400" b="1" kern="1200" dirty="0"/>
        </a:p>
      </dsp:txBody>
      <dsp:txXfrm rot="-5400000">
        <a:off x="-1829" y="3760340"/>
        <a:ext cx="787337" cy="337430"/>
      </dsp:txXfrm>
    </dsp:sp>
    <dsp:sp modelId="{CD5DD216-770E-4E2D-B8A0-3696C6E57F21}">
      <dsp:nvSpPr>
        <dsp:cNvPr id="0" name=""/>
        <dsp:cNvSpPr/>
      </dsp:nvSpPr>
      <dsp:spPr>
        <a:xfrm rot="5400000">
          <a:off x="3708762" y="391754"/>
          <a:ext cx="750868" cy="6604702"/>
        </a:xfrm>
        <a:prstGeom prst="round2SameRect">
          <a:avLst/>
        </a:prstGeom>
        <a:solidFill>
          <a:schemeClr val="bg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Enhance independence and neutrality of electoral management bodies</a:t>
          </a:r>
          <a:endParaRPr lang="ar-JO" sz="2000" b="0" kern="120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781845" y="3355325"/>
        <a:ext cx="6568048" cy="677560"/>
      </dsp:txXfrm>
    </dsp:sp>
    <dsp:sp modelId="{87F2F896-A152-43EC-87C4-4F1CE833CCF6}">
      <dsp:nvSpPr>
        <dsp:cNvPr id="0" name=""/>
        <dsp:cNvSpPr/>
      </dsp:nvSpPr>
      <dsp:spPr>
        <a:xfrm rot="5400000">
          <a:off x="-170545" y="4559472"/>
          <a:ext cx="1124767" cy="787337"/>
        </a:xfrm>
        <a:prstGeom prst="chevron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rgbClr val="00174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Calibri" panose="020F0502020204030204" pitchFamily="34" charset="0"/>
            </a:rPr>
            <a:t>5</a:t>
          </a:r>
          <a:endParaRPr lang="ar-JO" sz="2400" b="1" kern="1200" dirty="0">
            <a:latin typeface="Calibri" panose="020F0502020204030204" pitchFamily="34" charset="0"/>
          </a:endParaRPr>
        </a:p>
      </dsp:txBody>
      <dsp:txXfrm rot="-5400000">
        <a:off x="-1829" y="4784426"/>
        <a:ext cx="787337" cy="337430"/>
      </dsp:txXfrm>
    </dsp:sp>
    <dsp:sp modelId="{54568A5A-2929-4B4A-8145-936890E2E287}">
      <dsp:nvSpPr>
        <dsp:cNvPr id="0" name=""/>
        <dsp:cNvSpPr/>
      </dsp:nvSpPr>
      <dsp:spPr>
        <a:xfrm rot="5400000">
          <a:off x="3648925" y="1465239"/>
          <a:ext cx="870541" cy="6597379"/>
        </a:xfrm>
        <a:prstGeom prst="round2SameRect">
          <a:avLst/>
        </a:prstGeom>
        <a:solidFill>
          <a:schemeClr val="bg2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rPr>
            <a:t>Enable members to promote successful Arab experiences internationally</a:t>
          </a:r>
          <a:endParaRPr lang="ar-JO" sz="2000" b="0" kern="1200" dirty="0">
            <a:solidFill>
              <a:schemeClr val="tx1">
                <a:lumMod val="75000"/>
                <a:lumOff val="25000"/>
              </a:schemeClr>
            </a:solidFill>
            <a:latin typeface="Simplified Arabic" panose="02020603050405020304" pitchFamily="18" charset="-78"/>
            <a:cs typeface="Simplified Arabic" panose="02020603050405020304" pitchFamily="18" charset="-78"/>
          </a:endParaRPr>
        </a:p>
      </dsp:txBody>
      <dsp:txXfrm rot="-5400000">
        <a:off x="785506" y="4371154"/>
        <a:ext cx="6554883" cy="785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7761-C140-4E1A-92DB-E1735C70AB92}">
      <dsp:nvSpPr>
        <dsp:cNvPr id="0" name=""/>
        <dsp:cNvSpPr/>
      </dsp:nvSpPr>
      <dsp:spPr>
        <a:xfrm>
          <a:off x="1213277" y="0"/>
          <a:ext cx="1978020" cy="2008683"/>
        </a:xfrm>
        <a:prstGeom prst="trapezoid">
          <a:avLst>
            <a:gd name="adj" fmla="val 5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J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JO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General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Assembly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(GA) </a:t>
          </a:r>
          <a:endParaRPr lang="ar-JO" sz="1800" b="1" kern="1200" dirty="0" smtClean="0"/>
        </a:p>
      </dsp:txBody>
      <dsp:txXfrm>
        <a:off x="1213277" y="0"/>
        <a:ext cx="1978020" cy="2008683"/>
      </dsp:txXfrm>
    </dsp:sp>
    <dsp:sp modelId="{5D0B85C7-9363-4715-A2C8-0F230A8BBD2E}">
      <dsp:nvSpPr>
        <dsp:cNvPr id="0" name=""/>
        <dsp:cNvSpPr/>
      </dsp:nvSpPr>
      <dsp:spPr>
        <a:xfrm>
          <a:off x="623471" y="2008683"/>
          <a:ext cx="3157632" cy="1197898"/>
        </a:xfrm>
        <a:prstGeom prst="trapezoid">
          <a:avLst>
            <a:gd name="adj" fmla="val 49237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Executive Board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1176057" y="2008683"/>
        <a:ext cx="2052460" cy="1197898"/>
      </dsp:txXfrm>
    </dsp:sp>
    <dsp:sp modelId="{7763885E-4C8F-4B6F-AD40-0BE00499B029}">
      <dsp:nvSpPr>
        <dsp:cNvPr id="0" name=""/>
        <dsp:cNvSpPr/>
      </dsp:nvSpPr>
      <dsp:spPr>
        <a:xfrm>
          <a:off x="0" y="3206581"/>
          <a:ext cx="4404575" cy="1266273"/>
        </a:xfrm>
        <a:prstGeom prst="trapezoid">
          <a:avLst>
            <a:gd name="adj" fmla="val 49237"/>
          </a:avLst>
        </a:prstGeom>
        <a:solidFill>
          <a:schemeClr val="accent3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</a:rPr>
            <a:t>Secretariat 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770800" y="3206581"/>
        <a:ext cx="2862974" cy="1266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C5743-34EA-48FB-B6AC-C3AD381A33A8}">
      <dsp:nvSpPr>
        <dsp:cNvPr id="0" name=""/>
        <dsp:cNvSpPr/>
      </dsp:nvSpPr>
      <dsp:spPr>
        <a:xfrm>
          <a:off x="130138" y="1046955"/>
          <a:ext cx="2397291" cy="20547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30F84-1C12-4FCD-8352-25E193BA5E7B}">
      <dsp:nvSpPr>
        <dsp:cNvPr id="0" name=""/>
        <dsp:cNvSpPr/>
      </dsp:nvSpPr>
      <dsp:spPr>
        <a:xfrm>
          <a:off x="234924" y="3300322"/>
          <a:ext cx="2397291" cy="493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  </a:t>
          </a:r>
          <a:r>
            <a:rPr lang="en-US" sz="1400" kern="1200" dirty="0" smtClean="0">
              <a:solidFill>
                <a:schemeClr val="tx1"/>
              </a:solidFill>
            </a:rPr>
            <a:t>MOU with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CEC Russia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34924" y="3300322"/>
        <a:ext cx="2397291" cy="493143"/>
      </dsp:txXfrm>
    </dsp:sp>
    <dsp:sp modelId="{668276D7-DA58-4785-804B-D54D87150539}">
      <dsp:nvSpPr>
        <dsp:cNvPr id="0" name=""/>
        <dsp:cNvSpPr/>
      </dsp:nvSpPr>
      <dsp:spPr>
        <a:xfrm>
          <a:off x="2798820" y="1028483"/>
          <a:ext cx="2397291" cy="205476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BA31A4-2B72-4C6C-9E87-C83DEA72D214}">
      <dsp:nvSpPr>
        <dsp:cNvPr id="0" name=""/>
        <dsp:cNvSpPr/>
      </dsp:nvSpPr>
      <dsp:spPr>
        <a:xfrm>
          <a:off x="2860503" y="3328298"/>
          <a:ext cx="2397291" cy="493143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+mn-lt"/>
            </a:rPr>
            <a:t>MOU with</a:t>
          </a:r>
          <a:endParaRPr lang="ar-JO" sz="1400" kern="1200" dirty="0" smtClean="0">
            <a:solidFill>
              <a:schemeClr val="tx1"/>
            </a:solidFill>
            <a:latin typeface="+mn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+mn-lt"/>
            </a:rPr>
            <a:t>A-WEB </a:t>
          </a:r>
          <a:r>
            <a:rPr lang="ar-JO" sz="1400" kern="1200" dirty="0" smtClean="0">
              <a:solidFill>
                <a:schemeClr val="tx1"/>
              </a:solidFill>
              <a:latin typeface="+mn-lt"/>
            </a:rPr>
            <a:t> 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2860503" y="3328298"/>
        <a:ext cx="2397291" cy="493143"/>
      </dsp:txXfrm>
    </dsp:sp>
    <dsp:sp modelId="{9F7090FE-D8EC-4134-834A-3139B4DA9CF5}">
      <dsp:nvSpPr>
        <dsp:cNvPr id="0" name=""/>
        <dsp:cNvSpPr/>
      </dsp:nvSpPr>
      <dsp:spPr>
        <a:xfrm>
          <a:off x="5385419" y="1038888"/>
          <a:ext cx="2397291" cy="20547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8FB3A5-E884-4DAC-9746-DDB90FB21C9B}">
      <dsp:nvSpPr>
        <dsp:cNvPr id="0" name=""/>
        <dsp:cNvSpPr/>
      </dsp:nvSpPr>
      <dsp:spPr>
        <a:xfrm>
          <a:off x="5307603" y="3096779"/>
          <a:ext cx="2397291" cy="1042060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MOU with</a:t>
          </a:r>
        </a:p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 Venice Commission  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5307603" y="3096779"/>
        <a:ext cx="2397291" cy="1042060"/>
      </dsp:txXfrm>
    </dsp:sp>
    <dsp:sp modelId="{F0E219E5-4E48-426D-9B8D-735AD6826B2E}">
      <dsp:nvSpPr>
        <dsp:cNvPr id="0" name=""/>
        <dsp:cNvSpPr/>
      </dsp:nvSpPr>
      <dsp:spPr>
        <a:xfrm>
          <a:off x="7926901" y="1047658"/>
          <a:ext cx="2397291" cy="205476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2587D-BB45-428C-84C1-9E0D5EFC5DB0}">
      <dsp:nvSpPr>
        <dsp:cNvPr id="0" name=""/>
        <dsp:cNvSpPr/>
      </dsp:nvSpPr>
      <dsp:spPr>
        <a:xfrm>
          <a:off x="7851098" y="3076780"/>
          <a:ext cx="2397291" cy="977804"/>
        </a:xfrm>
        <a:prstGeom prst="rect">
          <a:avLst/>
        </a:prstGeom>
        <a:solidFill>
          <a:schemeClr val="bg1">
            <a:alpha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MOU  with  </a:t>
          </a:r>
          <a:endParaRPr lang="ar-JO" sz="1400" b="0" kern="1200" dirty="0" smtClean="0">
            <a:solidFill>
              <a:schemeClr val="tx1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</a:rPr>
            <a:t>ACEEEO</a:t>
          </a:r>
          <a:endParaRPr lang="en-US" sz="1400" b="0" kern="1200" dirty="0">
            <a:solidFill>
              <a:schemeClr val="tx1"/>
            </a:solidFill>
          </a:endParaRPr>
        </a:p>
      </dsp:txBody>
      <dsp:txXfrm>
        <a:off x="7851098" y="3076780"/>
        <a:ext cx="2397291" cy="97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44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816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36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373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8137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45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36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020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506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123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844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6758-EB9D-4AC1-A70B-DB7E073B5552}" type="datetimeFigureOut">
              <a:rPr lang="ar-SA" smtClean="0"/>
              <a:t>04/09/1439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95DB-79D9-41CB-BAB8-4AD825C9445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839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3190FC16-077C-4D99-9B0F-45C08AAA0CD3@palcec.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3190FC16-077C-4D99-9B0F-45C08AAA0CD3@palcec.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cid:3190FC16-077C-4D99-9B0F-45C08AAA0CD3@palcec.p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3190FC16-077C-4D99-9B0F-45C08AAA0CD3@palcec.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cid:3190FC16-077C-4D99-9B0F-45C08AAA0CD3@palcec.p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cid:3190FC16-077C-4D99-9B0F-45C08AAA0CD3@palcec.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3190FC16-077C-4D99-9B0F-45C08AAA0CD3@palcec.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cid:3190FC16-077C-4D99-9B0F-45C08AAA0CD3@palcec.ps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3190FC16-077C-4D99-9B0F-45C08AAA0CD3@palcec.ps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3190FC16-077C-4D99-9B0F-45C08AAA0CD3@palcec.p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0122" y="2217354"/>
            <a:ext cx="8036626" cy="1608701"/>
          </a:xfrm>
          <a:ln w="19050">
            <a:noFill/>
          </a:ln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Organization of</a:t>
            </a:r>
            <a:b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Arab Electoral </a:t>
            </a:r>
            <a:r>
              <a:rPr lang="en-US" sz="32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Management </a:t>
            </a: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Bodies</a:t>
            </a:r>
            <a:b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(ArabEMBs)</a:t>
            </a:r>
            <a:br>
              <a:rPr lang="en-US" sz="32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ar-SA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0122" y="4018209"/>
            <a:ext cx="6552672" cy="2665926"/>
          </a:xfrm>
        </p:spPr>
        <p:txBody>
          <a:bodyPr>
            <a:normAutofit fontScale="92500" lnSpcReduction="10000"/>
          </a:bodyPr>
          <a:lstStyle/>
          <a:p>
            <a:endParaRPr lang="en-US" sz="11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15</a:t>
            </a:r>
            <a:r>
              <a:rPr lang="en-US" sz="1800" baseline="30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th</a:t>
            </a: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Conference of Electoral Management Bodies </a:t>
            </a:r>
          </a:p>
          <a:p>
            <a:pPr>
              <a:lnSpc>
                <a:spcPct val="110000"/>
              </a:lnSpc>
            </a:pPr>
            <a:r>
              <a:rPr lang="en-US" sz="1800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Security In Elections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Presented by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Dr. </a:t>
            </a:r>
            <a:r>
              <a:rPr lang="en-US" sz="18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Zuhair</a:t>
            </a: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Abu Fares / </a:t>
            </a:r>
          </a:p>
          <a:p>
            <a:pPr>
              <a:lnSpc>
                <a:spcPct val="110000"/>
              </a:lnSpc>
            </a:pP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Head of ArabEMBs Executive Board</a:t>
            </a:r>
          </a:p>
          <a:p>
            <a:pPr>
              <a:lnSpc>
                <a:spcPct val="100000"/>
              </a:lnSpc>
            </a:pPr>
            <a:r>
              <a:rPr lang="en-US" sz="18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April 2018 </a:t>
            </a:r>
          </a:p>
          <a:p>
            <a:pPr>
              <a:lnSpc>
                <a:spcPct val="100000"/>
              </a:lnSpc>
            </a:pPr>
            <a:endParaRPr lang="ar-SA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0122" y="3557113"/>
            <a:ext cx="7094930" cy="268942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a130b580-1a78-400e-a746-7a9d33132af5" descr="cid:3190FC16-077C-4D99-9B0F-45C08AAA0CD3@palcec.ps"/>
          <p:cNvPicPr preferRelativeResize="0"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38755" y="1564214"/>
            <a:ext cx="1958236" cy="145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67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42073" y="477540"/>
            <a:ext cx="4681454" cy="79243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Activities and Programs 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pic>
        <p:nvPicPr>
          <p:cNvPr id="8" name="a130b580-1a78-400e-a746-7a9d33132af5" descr="cid:3190FC16-077C-4D99-9B0F-45C08AAA0CD3@palcec.ps"/>
          <p:cNvPicPr preferRelativeResize="0"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49905" y="725816"/>
            <a:ext cx="1192168" cy="8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03685" y="1269970"/>
            <a:ext cx="3918489" cy="158246"/>
          </a:xfrm>
          <a:prstGeom prst="rect">
            <a:avLst/>
          </a:prstGeom>
          <a:solidFill>
            <a:srgbClr val="37B391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703685" y="2285415"/>
            <a:ext cx="5842517" cy="1727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Specialized workshop to support the independent National Electoral Commission in Somalia in the area of registration and funding of political parties</a:t>
            </a:r>
            <a:endParaRPr lang="ar-JO" sz="1800" dirty="0" smtClean="0">
              <a:solidFill>
                <a:schemeClr val="bg2">
                  <a:lumMod val="25000"/>
                </a:schemeClr>
              </a:solidFill>
              <a:latin typeface="Simplified Arabic" panose="02020603050405020304" pitchFamily="18" charset="-78"/>
              <a:cs typeface="Simplified Arabic" pitchFamily="18" charset="-7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17757" y="3506593"/>
            <a:ext cx="5832294" cy="983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1200"/>
              </a:spcAft>
              <a:buNone/>
            </a:pPr>
            <a:endParaRPr lang="ar-JO" sz="24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  <a:p>
            <a:pPr marL="0" indent="0" rtl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Visitor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Program to the Local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Elections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 Jordan</a:t>
            </a:r>
            <a:endParaRPr lang="ar-JO" sz="2000" dirty="0">
              <a:solidFill>
                <a:schemeClr val="bg2">
                  <a:lumMod val="25000"/>
                </a:schemeClr>
              </a:solidFill>
              <a:latin typeface="Simplified Arabic" panose="02020603050405020304" pitchFamily="18" charset="-78"/>
              <a:cs typeface="Simplified Arabic" pitchFamily="18" charset="-7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66" y="802620"/>
            <a:ext cx="3632698" cy="242179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66" y="3691061"/>
            <a:ext cx="3748607" cy="235112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6966" y="1788983"/>
            <a:ext cx="3342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Technical support Program  </a:t>
            </a:r>
            <a:endParaRPr lang="en-US" sz="20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16219" y="3539061"/>
            <a:ext cx="41761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85750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 Regional Election Visitor Program </a:t>
            </a:r>
          </a:p>
        </p:txBody>
      </p:sp>
    </p:spTree>
    <p:extLst>
      <p:ext uri="{BB962C8B-B14F-4D97-AF65-F5344CB8AC3E}">
        <p14:creationId xmlns:p14="http://schemas.microsoft.com/office/powerpoint/2010/main" val="1028849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Rectangle 1"/>
          <p:cNvSpPr/>
          <p:nvPr/>
        </p:nvSpPr>
        <p:spPr>
          <a:xfrm>
            <a:off x="3667894" y="2387831"/>
            <a:ext cx="41267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7878"/>
                </a:solidFill>
                <a:latin typeface="Simplified Arabic" panose="02020603050405020304" pitchFamily="18" charset="-78"/>
                <a:ea typeface="Cocon® Next Arabic" panose="020A0503020102020204" pitchFamily="18" charset="-78"/>
                <a:cs typeface="Simplified Arabic" panose="02020603050405020304" pitchFamily="18" charset="-78"/>
              </a:rPr>
              <a:t> </a:t>
            </a:r>
            <a:r>
              <a:rPr lang="en-US" sz="4000" b="1" dirty="0" smtClean="0">
                <a:solidFill>
                  <a:srgbClr val="007878"/>
                </a:solidFill>
                <a:latin typeface="Simplified Arabic" panose="02020603050405020304" pitchFamily="18" charset="-78"/>
                <a:ea typeface="Cocon® Next Arabic" panose="020A0503020102020204" pitchFamily="18" charset="-78"/>
                <a:cs typeface="Simplified Arabic" panose="02020603050405020304" pitchFamily="18" charset="-78"/>
              </a:rPr>
              <a:t>Thank you</a:t>
            </a:r>
            <a:endParaRPr lang="en-US" sz="4000" b="1" dirty="0">
              <a:solidFill>
                <a:srgbClr val="007878"/>
              </a:solidFill>
              <a:latin typeface="Simplified Arabic" panose="02020603050405020304" pitchFamily="18" charset="-78"/>
              <a:ea typeface="Cocon® Next Arabic" panose="020A05030201020202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69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47" y="1746131"/>
            <a:ext cx="5009271" cy="4448608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Ara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bEMB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was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Officially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Launched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 June 2015 in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Lebanon</a:t>
            </a:r>
            <a:endParaRPr lang="ar-J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228600" lvl="1"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Six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EMB Founding member (Jordan, Iraq, Palestine, Lebanon, Libya, Yemen) 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First Cooperation and Coordination Mechanism in the Field of Elections in the Arab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world</a:t>
            </a:r>
          </a:p>
          <a:p>
            <a:pPr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Fostering Regional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Coordination Among Arab Electoral management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bodies</a:t>
            </a:r>
          </a:p>
          <a:p>
            <a:pPr algn="just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Creating </a:t>
            </a:r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and developing platforms for networking and knowledge exchange between its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members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2404" y="346583"/>
            <a:ext cx="4295211" cy="901700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31A181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en-US" sz="3200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What is ArabEMBs 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pic>
        <p:nvPicPr>
          <p:cNvPr id="5" name="Content Placeholder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27006" b="2357"/>
          <a:stretch/>
        </p:blipFill>
        <p:spPr bwMode="auto">
          <a:xfrm>
            <a:off x="5989998" y="1759469"/>
            <a:ext cx="5718332" cy="36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989998" y="5517015"/>
            <a:ext cx="5718332" cy="5345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rgbClr val="2A6BA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Launching Ceremony 2015  </a:t>
            </a:r>
            <a:endParaRPr lang="ar-SA" b="1" dirty="0">
              <a:solidFill>
                <a:srgbClr val="2A6BA6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05590" y="1065857"/>
            <a:ext cx="3438628" cy="182426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7878"/>
              </a:solidFill>
            </a:endParaRPr>
          </a:p>
        </p:txBody>
      </p:sp>
      <p:pic>
        <p:nvPicPr>
          <p:cNvPr id="10" name="a130b580-1a78-400e-a746-7a9d33132af5" descr="cid:3190FC16-077C-4D99-9B0F-45C08AAA0CD3@palcec.ps"/>
          <p:cNvPicPr preferRelativeResize="0"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4946" y="425001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69272" y="1064748"/>
            <a:ext cx="3705781" cy="183535"/>
          </a:xfrm>
          <a:prstGeom prst="rect">
            <a:avLst/>
          </a:prstGeom>
          <a:noFill/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57066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034299" y="1715013"/>
            <a:ext cx="5138767" cy="169599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ounded Rectangle 4"/>
          <p:cNvSpPr txBox="1"/>
          <p:nvPr/>
        </p:nvSpPr>
        <p:spPr>
          <a:xfrm>
            <a:off x="7920111" y="1752269"/>
            <a:ext cx="3215699" cy="16121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342900" lvl="1" indent="-342900" defTabSz="889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Working at the level of EMBs </a:t>
            </a:r>
          </a:p>
          <a:p>
            <a:pPr marL="342900" lvl="1" indent="-342900" defTabSz="889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Away from the Influence of National Governments and Political Parties</a:t>
            </a:r>
          </a:p>
          <a:p>
            <a:pPr marL="342900" lvl="1" indent="-342900" defTabSz="889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Technical Activities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5423" y="3810850"/>
            <a:ext cx="5540868" cy="1695998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295422" y="1715013"/>
            <a:ext cx="5541287" cy="1696136"/>
          </a:xfrm>
          <a:prstGeom prst="roundRect">
            <a:avLst>
              <a:gd name="adj" fmla="val 1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5"/>
          <p:cNvGrpSpPr/>
          <p:nvPr/>
        </p:nvGrpSpPr>
        <p:grpSpPr>
          <a:xfrm>
            <a:off x="6074356" y="3741105"/>
            <a:ext cx="5138767" cy="1823569"/>
            <a:chOff x="5337468" y="142479"/>
            <a:chExt cx="5138767" cy="1823569"/>
          </a:xfrm>
        </p:grpSpPr>
        <p:sp>
          <p:nvSpPr>
            <p:cNvPr id="7" name="Rounded Rectangle 6"/>
            <p:cNvSpPr/>
            <p:nvPr/>
          </p:nvSpPr>
          <p:spPr>
            <a:xfrm>
              <a:off x="5337468" y="142479"/>
              <a:ext cx="5138767" cy="182356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ounded Rectangle 4"/>
            <p:cNvSpPr txBox="1"/>
            <p:nvPr/>
          </p:nvSpPr>
          <p:spPr>
            <a:xfrm>
              <a:off x="7183223" y="182536"/>
              <a:ext cx="3252955" cy="1783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Seeking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 </a:t>
              </a:r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enhance institutional and professional 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electoral practices  of EMBs 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861" y="380462"/>
            <a:ext cx="9294871" cy="67588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Characteristics of ArabEMBs 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027679" y="1693824"/>
            <a:ext cx="3855287" cy="3855286"/>
            <a:chOff x="4027679" y="1693824"/>
            <a:chExt cx="3855287" cy="3855286"/>
          </a:xfrm>
        </p:grpSpPr>
        <p:sp>
          <p:nvSpPr>
            <p:cNvPr id="21" name="Freeform 20"/>
            <p:cNvSpPr/>
            <p:nvPr/>
          </p:nvSpPr>
          <p:spPr>
            <a:xfrm>
              <a:off x="4027680" y="1693824"/>
              <a:ext cx="1884129" cy="1971156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0" y="1884129"/>
                  </a:moveTo>
                  <a:cubicBezTo>
                    <a:pt x="0" y="843553"/>
                    <a:pt x="843553" y="0"/>
                    <a:pt x="1884129" y="0"/>
                  </a:cubicBezTo>
                  <a:lnTo>
                    <a:pt x="1884129" y="1884129"/>
                  </a:lnTo>
                  <a:lnTo>
                    <a:pt x="0" y="1884129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779433" rIns="779433" bIns="227584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200"/>
                <a:t> </a:t>
              </a:r>
              <a:endParaRPr lang="en-US" sz="3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98836" y="1693824"/>
              <a:ext cx="1884129" cy="1884129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0" y="0"/>
                  </a:moveTo>
                  <a:cubicBezTo>
                    <a:pt x="1040576" y="0"/>
                    <a:pt x="1884129" y="843553"/>
                    <a:pt x="1884129" y="1884129"/>
                  </a:cubicBezTo>
                  <a:lnTo>
                    <a:pt x="0" y="1884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B39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7584" tIns="779433" rIns="779433" bIns="227584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b="1" dirty="0" smtClean="0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998836" y="3664980"/>
              <a:ext cx="1884130" cy="1884130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1884129" y="0"/>
                  </a:moveTo>
                  <a:cubicBezTo>
                    <a:pt x="1884129" y="1040576"/>
                    <a:pt x="1040576" y="1884129"/>
                    <a:pt x="0" y="1884129"/>
                  </a:cubicBezTo>
                  <a:lnTo>
                    <a:pt x="0" y="0"/>
                  </a:lnTo>
                  <a:lnTo>
                    <a:pt x="1884129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0472" tIns="220472" rIns="772322" bIns="772322" numCol="1" spcCol="127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b="1" dirty="0" smtClean="0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027679" y="3664980"/>
              <a:ext cx="1884130" cy="1884130"/>
            </a:xfrm>
            <a:custGeom>
              <a:avLst/>
              <a:gdLst>
                <a:gd name="connsiteX0" fmla="*/ 0 w 1884129"/>
                <a:gd name="connsiteY0" fmla="*/ 1884129 h 1884129"/>
                <a:gd name="connsiteX1" fmla="*/ 1884129 w 1884129"/>
                <a:gd name="connsiteY1" fmla="*/ 0 h 1884129"/>
                <a:gd name="connsiteX2" fmla="*/ 1884129 w 1884129"/>
                <a:gd name="connsiteY2" fmla="*/ 1884129 h 1884129"/>
                <a:gd name="connsiteX3" fmla="*/ 0 w 1884129"/>
                <a:gd name="connsiteY3" fmla="*/ 1884129 h 1884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4129" h="1884129">
                  <a:moveTo>
                    <a:pt x="1884129" y="1884129"/>
                  </a:moveTo>
                  <a:cubicBezTo>
                    <a:pt x="843553" y="1884129"/>
                    <a:pt x="0" y="1040576"/>
                    <a:pt x="0" y="0"/>
                  </a:cubicBezTo>
                  <a:lnTo>
                    <a:pt x="1884129" y="0"/>
                  </a:lnTo>
                  <a:lnTo>
                    <a:pt x="1884129" y="188412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2322" tIns="220472" rIns="220472" bIns="772322" numCol="1" spcCol="1270" anchor="ctr" anchorCtr="0">
              <a:noAutofit/>
            </a:bodyPr>
            <a:lstStyle/>
            <a:p>
              <a:pPr lvl="0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/>
                <a:t> </a:t>
              </a:r>
              <a:endParaRPr lang="en-US" kern="1200" dirty="0"/>
            </a:p>
          </p:txBody>
        </p:sp>
        <p:sp>
          <p:nvSpPr>
            <p:cNvPr id="25" name="Circular Arrow 24"/>
            <p:cNvSpPr/>
            <p:nvPr/>
          </p:nvSpPr>
          <p:spPr>
            <a:xfrm>
              <a:off x="5630060" y="3229846"/>
              <a:ext cx="650525" cy="565673"/>
            </a:xfrm>
            <a:prstGeom prst="circular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Circular Arrow 25"/>
            <p:cNvSpPr/>
            <p:nvPr/>
          </p:nvSpPr>
          <p:spPr>
            <a:xfrm rot="10800000">
              <a:off x="5630060" y="3447413"/>
              <a:ext cx="650525" cy="565673"/>
            </a:xfrm>
            <a:prstGeom prst="circular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5" name="Rectangle 4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17"/>
          <p:cNvSpPr/>
          <p:nvPr/>
        </p:nvSpPr>
        <p:spPr>
          <a:xfrm>
            <a:off x="2034861" y="1071678"/>
            <a:ext cx="3798862" cy="128692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Rectangle 19"/>
          <p:cNvSpPr/>
          <p:nvPr/>
        </p:nvSpPr>
        <p:spPr>
          <a:xfrm>
            <a:off x="4250027" y="1077461"/>
            <a:ext cx="4474267" cy="122907"/>
          </a:xfrm>
          <a:prstGeom prst="rect">
            <a:avLst/>
          </a:prstGeom>
          <a:noFill/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Rounded Rectangle 4"/>
          <p:cNvSpPr txBox="1"/>
          <p:nvPr/>
        </p:nvSpPr>
        <p:spPr>
          <a:xfrm>
            <a:off x="294902" y="1778824"/>
            <a:ext cx="3955125" cy="15850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342900" lvl="1" indent="-342900" defTabSz="889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Created by Electoral Management Bodies in Arab States</a:t>
            </a:r>
          </a:p>
          <a:p>
            <a:pPr marL="342900" lvl="1" indent="-342900" defTabSz="889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Targeting EMBs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rab World as Beneficiary Group</a:t>
            </a:r>
            <a:endParaRPr lang="ar-JO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724999" y="1700423"/>
            <a:ext cx="2132098" cy="190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 smtClean="0"/>
          </a:p>
          <a:p>
            <a:pPr algn="ctr"/>
            <a:endParaRPr lang="en-US" sz="1000" b="1" dirty="0" smtClean="0"/>
          </a:p>
          <a:p>
            <a:pPr algn="ctr"/>
            <a:r>
              <a:rPr lang="en-US" b="1" dirty="0" smtClean="0"/>
              <a:t>INDEPENDENT</a:t>
            </a:r>
          </a:p>
          <a:p>
            <a:pPr algn="ctr"/>
            <a:r>
              <a:rPr lang="en-US" sz="800" b="1" dirty="0" smtClean="0"/>
              <a:t> </a:t>
            </a:r>
          </a:p>
          <a:p>
            <a:pPr algn="ctr"/>
            <a:r>
              <a:rPr lang="en-US" b="1" dirty="0" smtClean="0"/>
              <a:t>Non- political  </a:t>
            </a:r>
            <a:endParaRPr lang="ar-SA" b="1" dirty="0"/>
          </a:p>
        </p:txBody>
      </p:sp>
      <p:sp>
        <p:nvSpPr>
          <p:cNvPr id="30" name="Rectangle 29"/>
          <p:cNvSpPr/>
          <p:nvPr/>
        </p:nvSpPr>
        <p:spPr>
          <a:xfrm>
            <a:off x="4037589" y="3363904"/>
            <a:ext cx="2132098" cy="190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 smtClean="0"/>
          </a:p>
          <a:p>
            <a:pPr algn="ctr"/>
            <a:endParaRPr lang="en-US" sz="1000" b="1" dirty="0" smtClean="0"/>
          </a:p>
          <a:p>
            <a:pPr algn="ctr"/>
            <a:r>
              <a:rPr lang="en-US" sz="2000" b="1" dirty="0" smtClean="0"/>
              <a:t>REGIONAL </a:t>
            </a:r>
          </a:p>
          <a:p>
            <a:pPr algn="ctr"/>
            <a:r>
              <a:rPr lang="en-US" sz="800" b="1" dirty="0" smtClean="0"/>
              <a:t> </a:t>
            </a:r>
          </a:p>
        </p:txBody>
      </p:sp>
      <p:sp>
        <p:nvSpPr>
          <p:cNvPr id="32" name="Rounded Rectangle 4"/>
          <p:cNvSpPr txBox="1"/>
          <p:nvPr/>
        </p:nvSpPr>
        <p:spPr>
          <a:xfrm>
            <a:off x="408383" y="3810850"/>
            <a:ext cx="3252955" cy="17835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342900" lvl="1" indent="-342900" defTabSz="889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Regional Nature of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Functions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Activities </a:t>
            </a:r>
          </a:p>
          <a:p>
            <a:pPr marL="342900" lvl="1" indent="-342900" defTabSz="88900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Aiming at improving the technical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aspects of Electoral Fields in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rab world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88013" y="3613829"/>
            <a:ext cx="2132098" cy="190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PROFESSIONAL  ENTITY</a:t>
            </a:r>
          </a:p>
          <a:p>
            <a:pPr algn="ctr"/>
            <a:r>
              <a:rPr lang="en-US" sz="800" b="1" dirty="0" smtClean="0"/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84124" y="1711699"/>
            <a:ext cx="2132098" cy="1906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 smtClean="0"/>
          </a:p>
          <a:p>
            <a:pPr algn="ctr"/>
            <a:endParaRPr lang="en-US" sz="1000" b="1" dirty="0" smtClean="0"/>
          </a:p>
          <a:p>
            <a:pPr algn="ctr"/>
            <a:r>
              <a:rPr lang="en-US" b="1" dirty="0" smtClean="0"/>
              <a:t>ARAB</a:t>
            </a:r>
            <a:endParaRPr lang="ar-SA" b="1" dirty="0"/>
          </a:p>
        </p:txBody>
      </p:sp>
      <p:pic>
        <p:nvPicPr>
          <p:cNvPr id="36" name="a130b580-1a78-400e-a746-7a9d33132af5" descr="cid:3190FC16-077C-4D99-9B0F-45C08AAA0CD3@palcec.ps"/>
          <p:cNvPicPr preferRelativeResize="0"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534946" y="399243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501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156" y="1694127"/>
            <a:ext cx="7901188" cy="435133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Supporting 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E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lectoral Processes as Part 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of 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Democracy Development 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 the 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Region </a:t>
            </a:r>
            <a:endParaRPr lang="en-US" sz="88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itchFamily="18" charset="-78"/>
            </a:endParaRP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EMBs in Arab world sharing common objectives in terms of the needs to enhance the credibility of the electoral process and to regain citizen’s confidence in its results.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Similarities 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 the scope and nature of challenges facing EMBs in the region </a:t>
            </a:r>
          </a:p>
          <a:p>
            <a:pPr algn="just">
              <a:lnSpc>
                <a:spcPct val="13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Informative variety in electoral experiences  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and EMBs Models in </a:t>
            </a:r>
            <a:r>
              <a:rPr lang="en-US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Arab </a:t>
            </a:r>
            <a:r>
              <a:rPr lang="en-US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states.</a:t>
            </a:r>
            <a:endParaRPr lang="ar-S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01944" y="403903"/>
            <a:ext cx="10036126" cy="675884"/>
          </a:xfrm>
        </p:spPr>
        <p:txBody>
          <a:bodyPr>
            <a:noAutofit/>
          </a:bodyPr>
          <a:lstStyle/>
          <a:p>
            <a:pPr rtl="1"/>
            <a:r>
              <a:rPr lang="en-US" sz="2800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Why </a:t>
            </a:r>
            <a:r>
              <a:rPr lang="en-US" sz="28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Do We Need </a:t>
            </a:r>
            <a:r>
              <a:rPr lang="en-US" sz="2800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ArabEMBs ?</a:t>
            </a:r>
            <a:endParaRPr lang="ar-SA" sz="28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17860" y="1090428"/>
            <a:ext cx="4474267" cy="122907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592770" y="1090428"/>
            <a:ext cx="4474267" cy="122907"/>
          </a:xfrm>
          <a:prstGeom prst="rect">
            <a:avLst/>
          </a:prstGeom>
          <a:noFill/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" name="Content Placeholder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858" y="1700481"/>
            <a:ext cx="2719052" cy="4255377"/>
          </a:xfrm>
          <a:prstGeom prst="rect">
            <a:avLst/>
          </a:prstGeom>
        </p:spPr>
      </p:pic>
      <p:pic>
        <p:nvPicPr>
          <p:cNvPr id="12" name="a130b580-1a78-400e-a746-7a9d33132af5" descr="cid:3190FC16-077C-4D99-9B0F-45C08AAA0CD3@palcec.ps"/>
          <p:cNvPicPr preferRelativeResize="0"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34946" y="360606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323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35129" y="321970"/>
            <a:ext cx="2178293" cy="642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Objectives</a:t>
            </a:r>
            <a:r>
              <a:rPr lang="ar-JO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5129" y="965915"/>
            <a:ext cx="1989896" cy="114068"/>
          </a:xfrm>
          <a:prstGeom prst="rect">
            <a:avLst/>
          </a:prstGeom>
          <a:solidFill>
            <a:srgbClr val="007878"/>
          </a:solidFill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Content Placeholder 8" descr="Dart Vector Images (over 3,060) - VectorStock - P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7" y="2040797"/>
            <a:ext cx="2903198" cy="3049578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82721"/>
              </p:ext>
            </p:extLst>
          </p:nvPr>
        </p:nvGraphicFramePr>
        <p:xfrm>
          <a:off x="4443211" y="682580"/>
          <a:ext cx="7384717" cy="5658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a130b580-1a78-400e-a746-7a9d33132af5" descr="cid:3190FC16-077C-4D99-9B0F-45C08AAA0CD3@palcec.ps"/>
          <p:cNvPicPr preferRelativeResize="0"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238728" y="267143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7109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602326"/>
            <a:ext cx="6980349" cy="255674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03443" y="345332"/>
            <a:ext cx="4632844" cy="803225"/>
          </a:xfrm>
        </p:spPr>
        <p:txBody>
          <a:bodyPr>
            <a:noAutofit/>
          </a:bodyPr>
          <a:lstStyle/>
          <a:p>
            <a:pPr algn="r" rtl="1"/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Membership Category </a:t>
            </a:r>
            <a:r>
              <a:rPr lang="ar-JO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pic>
        <p:nvPicPr>
          <p:cNvPr id="8" name="a130b580-1a78-400e-a746-7a9d33132af5" descr="cid:3190FC16-077C-4D99-9B0F-45C08AAA0CD3@palcec.ps"/>
          <p:cNvPicPr preferRelativeResize="0"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4359" y="491124"/>
            <a:ext cx="1192168" cy="8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784518" y="1085846"/>
            <a:ext cx="2356715" cy="157268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4141233" y="1085845"/>
            <a:ext cx="2356715" cy="157268"/>
          </a:xfrm>
          <a:prstGeom prst="rect">
            <a:avLst/>
          </a:prstGeom>
          <a:solidFill>
            <a:schemeClr val="bg1"/>
          </a:solidFill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Group 5"/>
          <p:cNvGrpSpPr/>
          <p:nvPr/>
        </p:nvGrpSpPr>
        <p:grpSpPr>
          <a:xfrm>
            <a:off x="632012" y="1683772"/>
            <a:ext cx="6139637" cy="4651349"/>
            <a:chOff x="839092" y="1532822"/>
            <a:chExt cx="6534234" cy="4800993"/>
          </a:xfrm>
        </p:grpSpPr>
        <p:grpSp>
          <p:nvGrpSpPr>
            <p:cNvPr id="3" name="Group 2"/>
            <p:cNvGrpSpPr/>
            <p:nvPr/>
          </p:nvGrpSpPr>
          <p:grpSpPr>
            <a:xfrm>
              <a:off x="839092" y="1532822"/>
              <a:ext cx="1929702" cy="4794271"/>
              <a:chOff x="410273" y="1056229"/>
              <a:chExt cx="2633908" cy="546911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5" name="Freeform 24"/>
              <p:cNvSpPr/>
              <p:nvPr/>
            </p:nvSpPr>
            <p:spPr>
              <a:xfrm>
                <a:off x="428768" y="5373007"/>
                <a:ext cx="2615411" cy="1152336"/>
              </a:xfrm>
              <a:custGeom>
                <a:avLst/>
                <a:gdLst>
                  <a:gd name="connsiteX0" fmla="*/ 0 w 2369546"/>
                  <a:gd name="connsiteY0" fmla="*/ 243099 h 1458562"/>
                  <a:gd name="connsiteX1" fmla="*/ 243099 w 2369546"/>
                  <a:gd name="connsiteY1" fmla="*/ 0 h 1458562"/>
                  <a:gd name="connsiteX2" fmla="*/ 2126447 w 2369546"/>
                  <a:gd name="connsiteY2" fmla="*/ 0 h 1458562"/>
                  <a:gd name="connsiteX3" fmla="*/ 2369546 w 2369546"/>
                  <a:gd name="connsiteY3" fmla="*/ 243099 h 1458562"/>
                  <a:gd name="connsiteX4" fmla="*/ 2369546 w 2369546"/>
                  <a:gd name="connsiteY4" fmla="*/ 1215463 h 1458562"/>
                  <a:gd name="connsiteX5" fmla="*/ 2126447 w 2369546"/>
                  <a:gd name="connsiteY5" fmla="*/ 1458562 h 1458562"/>
                  <a:gd name="connsiteX6" fmla="*/ 243099 w 2369546"/>
                  <a:gd name="connsiteY6" fmla="*/ 1458562 h 1458562"/>
                  <a:gd name="connsiteX7" fmla="*/ 0 w 2369546"/>
                  <a:gd name="connsiteY7" fmla="*/ 1215463 h 1458562"/>
                  <a:gd name="connsiteX8" fmla="*/ 0 w 2369546"/>
                  <a:gd name="connsiteY8" fmla="*/ 243099 h 145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69546" h="1458562">
                    <a:moveTo>
                      <a:pt x="0" y="243099"/>
                    </a:moveTo>
                    <a:cubicBezTo>
                      <a:pt x="0" y="108839"/>
                      <a:pt x="108839" y="0"/>
                      <a:pt x="243099" y="0"/>
                    </a:cubicBezTo>
                    <a:lnTo>
                      <a:pt x="2126447" y="0"/>
                    </a:lnTo>
                    <a:cubicBezTo>
                      <a:pt x="2260707" y="0"/>
                      <a:pt x="2369546" y="108839"/>
                      <a:pt x="2369546" y="243099"/>
                    </a:cubicBezTo>
                    <a:lnTo>
                      <a:pt x="2369546" y="1215463"/>
                    </a:lnTo>
                    <a:cubicBezTo>
                      <a:pt x="2369546" y="1349723"/>
                      <a:pt x="2260707" y="1458562"/>
                      <a:pt x="2126447" y="1458562"/>
                    </a:cubicBezTo>
                    <a:lnTo>
                      <a:pt x="243099" y="1458562"/>
                    </a:lnTo>
                    <a:cubicBezTo>
                      <a:pt x="108839" y="1458562"/>
                      <a:pt x="0" y="1349723"/>
                      <a:pt x="0" y="1215463"/>
                    </a:cubicBezTo>
                    <a:lnTo>
                      <a:pt x="0" y="243099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8851" tIns="195026" rIns="318851" bIns="195026" numCol="1" spcCol="1270" anchor="ctr" anchorCtr="0">
                <a:noAutofit/>
              </a:bodyPr>
              <a:lstStyle/>
              <a:p>
                <a:pPr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dirty="0" smtClean="0">
                    <a:latin typeface="Simplified Arabic" pitchFamily="18" charset="-78"/>
                    <a:cs typeface="Simplified Arabic" pitchFamily="18" charset="-78"/>
                  </a:rPr>
                  <a:t>Partners</a:t>
                </a:r>
                <a:endParaRPr lang="ar-JO" sz="2000" b="1" dirty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429243" y="2715084"/>
                <a:ext cx="2614936" cy="2370099"/>
              </a:xfrm>
              <a:custGeom>
                <a:avLst/>
                <a:gdLst>
                  <a:gd name="connsiteX0" fmla="*/ 0 w 2962656"/>
                  <a:gd name="connsiteY0" fmla="*/ 243099 h 1458562"/>
                  <a:gd name="connsiteX1" fmla="*/ 243099 w 2962656"/>
                  <a:gd name="connsiteY1" fmla="*/ 0 h 1458562"/>
                  <a:gd name="connsiteX2" fmla="*/ 2719557 w 2962656"/>
                  <a:gd name="connsiteY2" fmla="*/ 0 h 1458562"/>
                  <a:gd name="connsiteX3" fmla="*/ 2962656 w 2962656"/>
                  <a:gd name="connsiteY3" fmla="*/ 243099 h 1458562"/>
                  <a:gd name="connsiteX4" fmla="*/ 2962656 w 2962656"/>
                  <a:gd name="connsiteY4" fmla="*/ 1215463 h 1458562"/>
                  <a:gd name="connsiteX5" fmla="*/ 2719557 w 2962656"/>
                  <a:gd name="connsiteY5" fmla="*/ 1458562 h 1458562"/>
                  <a:gd name="connsiteX6" fmla="*/ 243099 w 2962656"/>
                  <a:gd name="connsiteY6" fmla="*/ 1458562 h 1458562"/>
                  <a:gd name="connsiteX7" fmla="*/ 0 w 2962656"/>
                  <a:gd name="connsiteY7" fmla="*/ 1215463 h 1458562"/>
                  <a:gd name="connsiteX8" fmla="*/ 0 w 2962656"/>
                  <a:gd name="connsiteY8" fmla="*/ 243099 h 145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2656" h="1458562">
                    <a:moveTo>
                      <a:pt x="0" y="243099"/>
                    </a:moveTo>
                    <a:cubicBezTo>
                      <a:pt x="0" y="108839"/>
                      <a:pt x="108839" y="0"/>
                      <a:pt x="243099" y="0"/>
                    </a:cubicBezTo>
                    <a:lnTo>
                      <a:pt x="2719557" y="0"/>
                    </a:lnTo>
                    <a:cubicBezTo>
                      <a:pt x="2853817" y="0"/>
                      <a:pt x="2962656" y="108839"/>
                      <a:pt x="2962656" y="243099"/>
                    </a:cubicBezTo>
                    <a:lnTo>
                      <a:pt x="2962656" y="1215463"/>
                    </a:lnTo>
                    <a:cubicBezTo>
                      <a:pt x="2962656" y="1349723"/>
                      <a:pt x="2853817" y="1458562"/>
                      <a:pt x="2719557" y="1458562"/>
                    </a:cubicBezTo>
                    <a:lnTo>
                      <a:pt x="243099" y="1458562"/>
                    </a:lnTo>
                    <a:cubicBezTo>
                      <a:pt x="108839" y="1458562"/>
                      <a:pt x="0" y="1349723"/>
                      <a:pt x="0" y="1215463"/>
                    </a:cubicBezTo>
                    <a:lnTo>
                      <a:pt x="0" y="243099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8851" tIns="195026" rIns="318851" bIns="195026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ar-JO" sz="2000" b="1" kern="1200" dirty="0" smtClean="0">
                    <a:latin typeface="Simplified Arabic" pitchFamily="18" charset="-78"/>
                    <a:cs typeface="Simplified Arabic" pitchFamily="18" charset="-78"/>
                  </a:rPr>
                  <a:t>   </a:t>
                </a:r>
                <a:r>
                  <a:rPr lang="en-US" sz="2000" b="1" dirty="0">
                    <a:latin typeface="Simplified Arabic" pitchFamily="18" charset="-78"/>
                    <a:cs typeface="Simplified Arabic" pitchFamily="18" charset="-78"/>
                  </a:rPr>
                  <a:t>Affiliated </a:t>
                </a:r>
                <a:r>
                  <a:rPr lang="en-US" sz="2000" b="1" dirty="0" smtClean="0">
                    <a:latin typeface="Simplified Arabic" pitchFamily="18" charset="-78"/>
                    <a:cs typeface="Simplified Arabic" pitchFamily="18" charset="-78"/>
                  </a:rPr>
                  <a:t>Member</a:t>
                </a:r>
                <a:endParaRPr lang="ar-JO" sz="2000" b="1" kern="1200" dirty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410273" y="1056229"/>
                <a:ext cx="2633908" cy="1379943"/>
              </a:xfrm>
              <a:custGeom>
                <a:avLst/>
                <a:gdLst>
                  <a:gd name="connsiteX0" fmla="*/ 0 w 2962656"/>
                  <a:gd name="connsiteY0" fmla="*/ 243099 h 1458562"/>
                  <a:gd name="connsiteX1" fmla="*/ 243099 w 2962656"/>
                  <a:gd name="connsiteY1" fmla="*/ 0 h 1458562"/>
                  <a:gd name="connsiteX2" fmla="*/ 2719557 w 2962656"/>
                  <a:gd name="connsiteY2" fmla="*/ 0 h 1458562"/>
                  <a:gd name="connsiteX3" fmla="*/ 2962656 w 2962656"/>
                  <a:gd name="connsiteY3" fmla="*/ 243099 h 1458562"/>
                  <a:gd name="connsiteX4" fmla="*/ 2962656 w 2962656"/>
                  <a:gd name="connsiteY4" fmla="*/ 1215463 h 1458562"/>
                  <a:gd name="connsiteX5" fmla="*/ 2719557 w 2962656"/>
                  <a:gd name="connsiteY5" fmla="*/ 1458562 h 1458562"/>
                  <a:gd name="connsiteX6" fmla="*/ 243099 w 2962656"/>
                  <a:gd name="connsiteY6" fmla="*/ 1458562 h 1458562"/>
                  <a:gd name="connsiteX7" fmla="*/ 0 w 2962656"/>
                  <a:gd name="connsiteY7" fmla="*/ 1215463 h 1458562"/>
                  <a:gd name="connsiteX8" fmla="*/ 0 w 2962656"/>
                  <a:gd name="connsiteY8" fmla="*/ 243099 h 145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2656" h="1458562">
                    <a:moveTo>
                      <a:pt x="0" y="243099"/>
                    </a:moveTo>
                    <a:cubicBezTo>
                      <a:pt x="0" y="108839"/>
                      <a:pt x="108839" y="0"/>
                      <a:pt x="243099" y="0"/>
                    </a:cubicBezTo>
                    <a:lnTo>
                      <a:pt x="2719557" y="0"/>
                    </a:lnTo>
                    <a:cubicBezTo>
                      <a:pt x="2853817" y="0"/>
                      <a:pt x="2962656" y="108839"/>
                      <a:pt x="2962656" y="243099"/>
                    </a:cubicBezTo>
                    <a:lnTo>
                      <a:pt x="2962656" y="1215463"/>
                    </a:lnTo>
                    <a:cubicBezTo>
                      <a:pt x="2962656" y="1349723"/>
                      <a:pt x="2853817" y="1458562"/>
                      <a:pt x="2719557" y="1458562"/>
                    </a:cubicBezTo>
                    <a:lnTo>
                      <a:pt x="243099" y="1458562"/>
                    </a:lnTo>
                    <a:cubicBezTo>
                      <a:pt x="108839" y="1458562"/>
                      <a:pt x="0" y="1349723"/>
                      <a:pt x="0" y="1215463"/>
                    </a:cubicBezTo>
                    <a:lnTo>
                      <a:pt x="0" y="24309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18851" tIns="195026" rIns="318851" bIns="195026" numCol="1" spcCol="1270" anchor="ctr" anchorCtr="0">
                <a:noAutofit/>
              </a:bodyPr>
              <a:lstStyle/>
              <a:p>
                <a:pPr lvl="0" algn="ctr" defTabSz="2889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700" b="1" dirty="0">
                    <a:latin typeface="Simplified Arabic" pitchFamily="18" charset="-78"/>
                    <a:cs typeface="Simplified Arabic" pitchFamily="18" charset="-78"/>
                  </a:rPr>
                  <a:t>Permanent</a:t>
                </a:r>
                <a:r>
                  <a:rPr lang="en-US" b="1" dirty="0">
                    <a:latin typeface="Simplified Arabic" pitchFamily="18" charset="-78"/>
                    <a:cs typeface="Simplified Arabic" pitchFamily="18" charset="-78"/>
                  </a:rPr>
                  <a:t> </a:t>
                </a:r>
                <a:r>
                  <a:rPr lang="en-US" b="1" dirty="0" smtClean="0">
                    <a:latin typeface="Simplified Arabic" pitchFamily="18" charset="-78"/>
                    <a:cs typeface="Simplified Arabic" pitchFamily="18" charset="-78"/>
                  </a:rPr>
                  <a:t>Member</a:t>
                </a:r>
                <a:endParaRPr lang="ar-JO" b="1" kern="1200" dirty="0">
                  <a:latin typeface="Simplified Arabic" pitchFamily="18" charset="-78"/>
                  <a:cs typeface="Simplified Arabic" pitchFamily="18" charset="-78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934496" y="1532822"/>
              <a:ext cx="4438830" cy="12096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>
                <a:lnSpc>
                  <a:spcPct val="110000"/>
                </a:lnSpc>
              </a:pPr>
              <a:r>
                <a:rPr lang="en-US" sz="16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Embs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conducting  National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lections in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rab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tates (having the right to vote)</a:t>
              </a:r>
              <a:endParaRPr lang="ar-JO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934495" y="3061978"/>
              <a:ext cx="4438830" cy="20026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EMBs conducting National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lections in Arab states who do not wish to be a permanent member</a:t>
              </a:r>
            </a:p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EMBs conducting Local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lection at Arab state who are represented by a permanent member at the organization</a:t>
              </a:r>
              <a:endParaRPr lang="ar-JO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itchFamily="18" charset="-78"/>
                <a:cs typeface="Simplified Arabic" pitchFamily="18" charset="-7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934494" y="5340438"/>
              <a:ext cx="4438830" cy="9933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just">
                <a:lnSpc>
                  <a:spcPct val="11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Regional or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International Organizations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wishing to become members of the organization and fulfill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conditions  </a:t>
              </a:r>
              <a:endParaRPr lang="ar-JO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684" y="241834"/>
            <a:ext cx="4504635" cy="650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24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4192" y="336897"/>
            <a:ext cx="5479921" cy="628777"/>
          </a:xfrm>
        </p:spPr>
        <p:txBody>
          <a:bodyPr>
            <a:noAutofit/>
          </a:bodyPr>
          <a:lstStyle/>
          <a:p>
            <a:pPr rtl="1"/>
            <a:r>
              <a:rPr lang="en-US" sz="3200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O</a:t>
            </a:r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rgans of ArabEMBs</a:t>
            </a:r>
            <a:r>
              <a:rPr lang="ar-JO" sz="3200" b="1" dirty="0" smtClean="0">
                <a:solidFill>
                  <a:srgbClr val="007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endParaRPr lang="ar-SA" sz="3200" b="1" dirty="0">
              <a:solidFill>
                <a:srgbClr val="0078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33351" y="1056068"/>
            <a:ext cx="2356715" cy="157268"/>
          </a:xfrm>
          <a:prstGeom prst="rect">
            <a:avLst/>
          </a:prstGeom>
          <a:solidFill>
            <a:schemeClr val="bg1"/>
          </a:solidFill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1"/>
          <p:cNvSpPr/>
          <p:nvPr/>
        </p:nvSpPr>
        <p:spPr>
          <a:xfrm>
            <a:off x="2249812" y="1056068"/>
            <a:ext cx="2356715" cy="157268"/>
          </a:xfrm>
          <a:prstGeom prst="rect">
            <a:avLst/>
          </a:prstGeom>
          <a:solidFill>
            <a:srgbClr val="007878"/>
          </a:solidFill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Rounded Rectangle 5"/>
          <p:cNvSpPr/>
          <p:nvPr/>
        </p:nvSpPr>
        <p:spPr>
          <a:xfrm>
            <a:off x="3937875" y="1700779"/>
            <a:ext cx="5241073" cy="117693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The highest  monitoring and supervisor authority in the Organization, includes  representatives of  all members accepted in accordance with the Charter</a:t>
            </a:r>
            <a:endParaRPr lang="ar-JO" sz="16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347840" y="3073261"/>
            <a:ext cx="6036226" cy="14579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lvl="1" algn="just" defTabSz="1333500" rtl="1">
              <a:lnSpc>
                <a:spcPct val="130000"/>
              </a:lnSpc>
              <a:spcBef>
                <a:spcPct val="0"/>
              </a:spcBef>
            </a:pPr>
            <a:endParaRPr lang="ar-JO" dirty="0">
              <a:solidFill>
                <a:schemeClr val="tx2">
                  <a:lumMod val="50000"/>
                </a:schemeClr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74931" y="4621631"/>
            <a:ext cx="5907052" cy="13214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just"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The administrative body of the organization. It is  headed by the Secretary-General who shall be appointed by the General Assembly for a 4-year term, renewable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once</a:t>
            </a:r>
            <a:endParaRPr lang="ar-JO" sz="16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103685"/>
              </p:ext>
            </p:extLst>
          </p:nvPr>
        </p:nvGraphicFramePr>
        <p:xfrm>
          <a:off x="355769" y="1717974"/>
          <a:ext cx="4404576" cy="4472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140058" y="2398446"/>
            <a:ext cx="304564" cy="525059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444622" y="2343837"/>
            <a:ext cx="443431" cy="54609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35771" y="3596883"/>
            <a:ext cx="304564" cy="525059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40335" y="3555527"/>
            <a:ext cx="253941" cy="4135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24656" y="5038153"/>
            <a:ext cx="276414" cy="488374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04045" y="4966167"/>
            <a:ext cx="253941" cy="41356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598840" y="3081755"/>
            <a:ext cx="6096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rtl="1">
              <a:lnSpc>
                <a:spcPct val="11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In charge of executing and following up GS decisions. Consist of a president and two members elected by the General Assembly for a term of 2 years, in addition to the Secretary-General (who has no voting rights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)</a:t>
            </a:r>
            <a:endParaRPr lang="ar-JO" sz="1600" dirty="0">
              <a:solidFill>
                <a:schemeClr val="tx1">
                  <a:lumMod val="75000"/>
                  <a:lumOff val="2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3" name="a130b580-1a78-400e-a746-7a9d33132af5" descr="cid:3190FC16-077C-4D99-9B0F-45C08AAA0CD3@palcec.ps"/>
          <p:cNvPicPr preferRelativeResize="0"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534946" y="376412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591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4558" y="393261"/>
            <a:ext cx="9164538" cy="675884"/>
          </a:xfrm>
        </p:spPr>
        <p:txBody>
          <a:bodyPr>
            <a:noAutofit/>
          </a:bodyPr>
          <a:lstStyle/>
          <a:p>
            <a:pPr rtl="1"/>
            <a:r>
              <a:rPr lang="en-US" sz="3200" b="1" dirty="0" smtClean="0">
                <a:solidFill>
                  <a:srgbClr val="007878"/>
                </a:solidFill>
                <a:latin typeface="Simplified Arabic" panose="02020603050405020304" pitchFamily="18" charset="-78"/>
                <a:ea typeface="Cocon® Next Arabic" panose="020A0503020102020204" pitchFamily="18" charset="-78"/>
                <a:cs typeface="Simplified Arabic" panose="02020603050405020304" pitchFamily="18" charset="-78"/>
              </a:rPr>
              <a:t>Regional and International Networking</a:t>
            </a:r>
            <a:endParaRPr lang="ar-SA" sz="3200" b="1" dirty="0">
              <a:solidFill>
                <a:srgbClr val="007878"/>
              </a:solidFill>
              <a:latin typeface="Simplified Arabic" panose="02020603050405020304" pitchFamily="18" charset="-78"/>
              <a:ea typeface="Cocon® Next Arabic" panose="020A05030201020202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62560" y="1090428"/>
            <a:ext cx="4474267" cy="122907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000342" y="1092136"/>
            <a:ext cx="4474267" cy="122907"/>
          </a:xfrm>
          <a:prstGeom prst="rect">
            <a:avLst/>
          </a:prstGeom>
          <a:noFill/>
          <a:ln>
            <a:solidFill>
              <a:srgbClr val="0078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984094"/>
              </p:ext>
            </p:extLst>
          </p:nvPr>
        </p:nvGraphicFramePr>
        <p:xfrm>
          <a:off x="838199" y="1869743"/>
          <a:ext cx="10325669" cy="430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1127742" y="1603703"/>
            <a:ext cx="10036126" cy="1086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Signing 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MOUs </a:t>
            </a:r>
            <a:endParaRPr lang="en-US" sz="20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Promoting ArabEMBs at Regional and International Events</a:t>
            </a:r>
          </a:p>
          <a:p>
            <a:pPr algn="r" rtl="1"/>
            <a:endParaRPr lang="ar-SA" sz="2800" b="1" dirty="0">
              <a:solidFill>
                <a:srgbClr val="0078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pic>
        <p:nvPicPr>
          <p:cNvPr id="12" name="a130b580-1a78-400e-a746-7a9d33132af5" descr="cid:3190FC16-077C-4D99-9B0F-45C08AAA0CD3@palcec.ps"/>
          <p:cNvPicPr preferRelativeResize="0"/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329774" y="286882"/>
            <a:ext cx="1377457" cy="888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0976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43003"/>
            <a:ext cx="12192000" cy="414997"/>
          </a:xfrm>
          <a:prstGeom prst="rect">
            <a:avLst/>
          </a:prstGeom>
          <a:solidFill>
            <a:srgbClr val="00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61769" y="753762"/>
            <a:ext cx="4037510" cy="940360"/>
          </a:xfrm>
        </p:spPr>
        <p:txBody>
          <a:bodyPr>
            <a:noAutofit/>
          </a:bodyPr>
          <a:lstStyle/>
          <a:p>
            <a:pPr rtl="1"/>
            <a:r>
              <a:rPr lang="ar-JO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en-US" b="1" dirty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 </a:t>
            </a:r>
            <a:r>
              <a:rPr lang="en-US" sz="3200" b="1" dirty="0" smtClean="0">
                <a:solidFill>
                  <a:srgbClr val="007878"/>
                </a:solidFill>
                <a:latin typeface="Cocon® Next Arabic" panose="020A0503020102020204" pitchFamily="18" charset="-78"/>
                <a:ea typeface="Cocon® Next Arabic" panose="020A0503020102020204" pitchFamily="18" charset="-78"/>
                <a:cs typeface="Cocon® Next Arabic" panose="020A0503020102020204" pitchFamily="18" charset="-78"/>
              </a:rPr>
              <a:t>Thematic Workshops</a:t>
            </a:r>
            <a:endParaRPr lang="ar-SA" sz="3200" b="1" dirty="0">
              <a:solidFill>
                <a:srgbClr val="007878"/>
              </a:solidFill>
              <a:latin typeface="Cocon® Next Arabic" panose="020A0503020102020204" pitchFamily="18" charset="-78"/>
              <a:ea typeface="Cocon® Next Arabic" panose="020A0503020102020204" pitchFamily="18" charset="-78"/>
              <a:cs typeface="Cocon® Next Arabic" panose="020A0503020102020204" pitchFamily="18" charset="-78"/>
            </a:endParaRPr>
          </a:p>
        </p:txBody>
      </p:sp>
      <p:pic>
        <p:nvPicPr>
          <p:cNvPr id="8" name="a130b580-1a78-400e-a746-7a9d33132af5" descr="cid:3190FC16-077C-4D99-9B0F-45C08AAA0CD3@palcec.ps"/>
          <p:cNvPicPr preferRelativeResize="0"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69601" y="810243"/>
            <a:ext cx="1192168" cy="81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61769" y="1548250"/>
            <a:ext cx="3779932" cy="112137"/>
          </a:xfrm>
          <a:prstGeom prst="rect">
            <a:avLst/>
          </a:prstGeom>
          <a:solidFill>
            <a:srgbClr val="007878"/>
          </a:solidFill>
          <a:ln>
            <a:solidFill>
              <a:srgbClr val="37B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24" y="3716915"/>
            <a:ext cx="3475097" cy="2316731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8"/>
          <a:stretch/>
        </p:blipFill>
        <p:spPr>
          <a:xfrm>
            <a:off x="8046268" y="3685160"/>
            <a:ext cx="3900640" cy="22696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042" y="753761"/>
            <a:ext cx="5539935" cy="2598248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90152" y="1909594"/>
            <a:ext cx="375613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endParaRPr lang="en-US" sz="800" b="1" dirty="0" smtClean="0">
              <a:solidFill>
                <a:schemeClr val="bg2">
                  <a:lumMod val="25000"/>
                </a:schemeClr>
              </a:solidFill>
              <a:latin typeface="Simplified Arabic" panose="02020603050405020304" pitchFamily="18" charset="-78"/>
              <a:cs typeface="Simplified Arabic" pitchFamily="18" charset="-78"/>
            </a:endParaRPr>
          </a:p>
          <a:p>
            <a:pPr marL="4572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Voters Registration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 the Arab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World: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 Methodologies and Tools </a:t>
            </a:r>
          </a:p>
          <a:p>
            <a:pPr marL="4572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Role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of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ArabEMBs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 Enhancing the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Participation of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Women in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Elections</a:t>
            </a:r>
          </a:p>
          <a:p>
            <a:pPr marL="457200" indent="-457200" algn="just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The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Independence of Electoral Management Bodies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Simplified Arabic" panose="02020603050405020304" pitchFamily="18" charset="-78"/>
                <a:cs typeface="Simplified Arabic" pitchFamily="18" charset="-78"/>
              </a:rPr>
              <a:t>: Concept and Practice" Between</a:t>
            </a:r>
            <a:endParaRPr lang="ar-JO" sz="1600" dirty="0" smtClean="0">
              <a:solidFill>
                <a:schemeClr val="bg2">
                  <a:lumMod val="25000"/>
                </a:schemeClr>
              </a:solidFill>
              <a:latin typeface="Simplified Arabic" panose="02020603050405020304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593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579</Words>
  <Application>Microsoft Office PowerPoint</Application>
  <PresentationFormat>Custom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Organization of  Arab Electoral Management Bodies (ArabEMBs) </vt:lpstr>
      <vt:lpstr> What is ArabEMBs </vt:lpstr>
      <vt:lpstr>Characteristics of ArabEMBs </vt:lpstr>
      <vt:lpstr>Why Do We Need ArabEMBs ?</vt:lpstr>
      <vt:lpstr>PowerPoint Presentation</vt:lpstr>
      <vt:lpstr>Membership Category  </vt:lpstr>
      <vt:lpstr>Organs of ArabEMBs </vt:lpstr>
      <vt:lpstr>Regional and International Networking</vt:lpstr>
      <vt:lpstr>  Thematic Workshops</vt:lpstr>
      <vt:lpstr> Activities and Programs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LEE Victoria</cp:lastModifiedBy>
  <cp:revision>86</cp:revision>
  <dcterms:created xsi:type="dcterms:W3CDTF">2017-08-29T05:38:38Z</dcterms:created>
  <dcterms:modified xsi:type="dcterms:W3CDTF">2018-05-18T14:32:17Z</dcterms:modified>
</cp:coreProperties>
</file>