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82" r:id="rId5"/>
    <p:sldId id="378" r:id="rId6"/>
    <p:sldId id="379" r:id="rId7"/>
    <p:sldId id="380" r:id="rId8"/>
    <p:sldId id="381" r:id="rId9"/>
    <p:sldId id="382" r:id="rId10"/>
    <p:sldId id="383" r:id="rId11"/>
    <p:sldId id="384" r:id="rId12"/>
    <p:sldId id="385" r:id="rId13"/>
    <p:sldId id="304" r:id="rId14"/>
    <p:sldId id="307" r:id="rId15"/>
    <p:sldId id="362" r:id="rId16"/>
    <p:sldId id="367" r:id="rId17"/>
    <p:sldId id="345" r:id="rId18"/>
    <p:sldId id="334" r:id="rId19"/>
    <p:sldId id="339" r:id="rId20"/>
    <p:sldId id="335" r:id="rId21"/>
    <p:sldId id="342" r:id="rId22"/>
    <p:sldId id="351" r:id="rId23"/>
    <p:sldId id="368" r:id="rId24"/>
    <p:sldId id="350" r:id="rId25"/>
    <p:sldId id="369" r:id="rId26"/>
    <p:sldId id="324"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46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DOVA VIANELLO LORENZ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60093"/>
    <a:srgbClr val="A6A6A6"/>
    <a:srgbClr val="B5CEE7"/>
    <a:srgbClr val="0070C6"/>
    <a:srgbClr val="002D5A"/>
    <a:srgbClr val="595959"/>
    <a:srgbClr val="0B93C4"/>
    <a:srgbClr val="E2E2E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1881C-A321-814A-8080-28E947222B02}" v="23" dt="2021-10-28T15:24:37.835"/>
  </p1510:revLst>
</p1510:revInfo>
</file>

<file path=ppt/tableStyles.xml><?xml version="1.0" encoding="utf-8"?>
<a:tblStyleLst xmlns:a="http://schemas.openxmlformats.org/drawingml/2006/main" def="{073A0DAA-6AF3-43AB-8588-CEC1D06C72B9}">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2"/>
    <p:restoredTop sz="94677"/>
  </p:normalViewPr>
  <p:slideViewPr>
    <p:cSldViewPr snapToGrid="0" showGuides="1">
      <p:cViewPr varScale="1">
        <p:scale>
          <a:sx n="59" d="100"/>
          <a:sy n="59" d="100"/>
        </p:scale>
        <p:origin x="888" y="60"/>
      </p:cViewPr>
      <p:guideLst>
        <p:guide orient="horz" pos="482"/>
        <p:guide pos="4611"/>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1" u="none" strike="noStrike" kern="1200" spc="0" baseline="0">
                <a:solidFill>
                  <a:schemeClr val="tx1"/>
                </a:solidFill>
                <a:latin typeface="Corbel" panose="020B0503020204020204" pitchFamily="34" charset="0"/>
                <a:ea typeface="+mn-ea"/>
                <a:cs typeface="+mn-cs"/>
              </a:defRPr>
            </a:pPr>
            <a:r>
              <a:rPr lang="en-US" i="1" dirty="0">
                <a:solidFill>
                  <a:schemeClr val="tx1"/>
                </a:solidFill>
              </a:rPr>
              <a:t>Percentage</a:t>
            </a:r>
            <a:r>
              <a:rPr lang="en-US" i="1" baseline="0" dirty="0">
                <a:solidFill>
                  <a:schemeClr val="tx1"/>
                </a:solidFill>
              </a:rPr>
              <a:t> of </a:t>
            </a:r>
            <a:r>
              <a:rPr lang="en-US" i="1" baseline="0" dirty="0">
                <a:solidFill>
                  <a:srgbClr val="F41499"/>
                </a:solidFill>
              </a:rPr>
              <a:t>national participation</a:t>
            </a:r>
            <a:br>
              <a:rPr lang="en-US" i="1" baseline="0" dirty="0">
                <a:solidFill>
                  <a:srgbClr val="F41499"/>
                </a:solidFill>
              </a:rPr>
            </a:br>
            <a:r>
              <a:rPr lang="en-US" i="1" baseline="0" dirty="0">
                <a:solidFill>
                  <a:srgbClr val="F41499"/>
                </a:solidFill>
              </a:rPr>
              <a:t> by year </a:t>
            </a:r>
            <a:endParaRPr lang="en-US" i="1" dirty="0">
              <a:solidFill>
                <a:srgbClr val="F41499"/>
              </a:solidFill>
            </a:endParaRPr>
          </a:p>
        </c:rich>
      </c:tx>
      <c:overlay val="0"/>
      <c:spPr>
        <a:noFill/>
        <a:ln>
          <a:noFill/>
        </a:ln>
        <a:effectLst/>
      </c:spPr>
      <c:txPr>
        <a:bodyPr rot="0" spcFirstLastPara="1" vertOverflow="ellipsis" vert="horz" wrap="square" anchor="ctr" anchorCtr="1"/>
        <a:lstStyle/>
        <a:p>
          <a:pPr>
            <a:defRPr sz="1862" b="0" i="1" u="none" strike="noStrike" kern="1200" spc="0" baseline="0">
              <a:solidFill>
                <a:schemeClr val="tx1"/>
              </a:solidFill>
              <a:latin typeface="Corbel" panose="020B0503020204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F41499"/>
            </a:solidFill>
            <a:ln w="41275">
              <a:noFill/>
            </a:ln>
            <a:effectLst/>
          </c:spPr>
          <c:invertIfNegative val="0"/>
          <c:dPt>
            <c:idx val="1"/>
            <c:invertIfNegative val="0"/>
            <c:bubble3D val="0"/>
            <c:spPr>
              <a:solidFill>
                <a:schemeClr val="bg1">
                  <a:lumMod val="75000"/>
                </a:schemeClr>
              </a:solidFill>
              <a:ln w="41275" cap="rnd">
                <a:noFill/>
                <a:round/>
              </a:ln>
              <a:effectLst/>
            </c:spPr>
            <c:extLst>
              <c:ext xmlns:c16="http://schemas.microsoft.com/office/drawing/2014/chart" uri="{C3380CC4-5D6E-409C-BE32-E72D297353CC}">
                <c16:uniqueId val="{00000001-B92F-46FF-BC71-7300F94552AD}"/>
              </c:ext>
            </c:extLst>
          </c:dPt>
          <c:dPt>
            <c:idx val="2"/>
            <c:invertIfNegative val="0"/>
            <c:bubble3D val="0"/>
            <c:spPr>
              <a:solidFill>
                <a:srgbClr val="F41499"/>
              </a:solidFill>
              <a:ln w="41275" cap="rnd">
                <a:noFill/>
                <a:round/>
              </a:ln>
              <a:effectLst/>
            </c:spPr>
            <c:extLst>
              <c:ext xmlns:c16="http://schemas.microsoft.com/office/drawing/2014/chart" uri="{C3380CC4-5D6E-409C-BE32-E72D297353CC}">
                <c16:uniqueId val="{00000003-B92F-46FF-BC71-7300F94552AD}"/>
              </c:ext>
            </c:extLst>
          </c:dPt>
          <c:dPt>
            <c:idx val="3"/>
            <c:invertIfNegative val="0"/>
            <c:bubble3D val="0"/>
            <c:spPr>
              <a:solidFill>
                <a:schemeClr val="bg1">
                  <a:lumMod val="75000"/>
                </a:schemeClr>
              </a:solidFill>
              <a:ln w="41275">
                <a:noFill/>
              </a:ln>
              <a:effectLst/>
            </c:spPr>
            <c:extLst>
              <c:ext xmlns:c16="http://schemas.microsoft.com/office/drawing/2014/chart" uri="{C3380CC4-5D6E-409C-BE32-E72D297353CC}">
                <c16:uniqueId val="{00000009-B92F-46FF-BC71-7300F94552AD}"/>
              </c:ext>
            </c:extLst>
          </c:dPt>
          <c:dPt>
            <c:idx val="5"/>
            <c:invertIfNegative val="0"/>
            <c:bubble3D val="0"/>
            <c:spPr>
              <a:solidFill>
                <a:schemeClr val="bg1">
                  <a:lumMod val="75000"/>
                </a:schemeClr>
              </a:solidFill>
              <a:ln w="41275">
                <a:noFill/>
              </a:ln>
              <a:effectLst/>
            </c:spPr>
            <c:extLst>
              <c:ext xmlns:c16="http://schemas.microsoft.com/office/drawing/2014/chart" uri="{C3380CC4-5D6E-409C-BE32-E72D297353CC}">
                <c16:uniqueId val="{0000000A-B92F-46FF-BC71-7300F94552AD}"/>
              </c:ext>
            </c:extLst>
          </c:dPt>
          <c:dPt>
            <c:idx val="7"/>
            <c:invertIfNegative val="0"/>
            <c:bubble3D val="0"/>
            <c:spPr>
              <a:solidFill>
                <a:schemeClr val="bg1">
                  <a:lumMod val="75000"/>
                </a:schemeClr>
              </a:solidFill>
              <a:ln w="41275">
                <a:noFill/>
              </a:ln>
              <a:effectLst/>
            </c:spPr>
            <c:extLst>
              <c:ext xmlns:c16="http://schemas.microsoft.com/office/drawing/2014/chart" uri="{C3380CC4-5D6E-409C-BE32-E72D297353CC}">
                <c16:uniqueId val="{0000000B-B92F-46FF-BC71-7300F94552AD}"/>
              </c:ext>
            </c:extLst>
          </c:dPt>
          <c:dPt>
            <c:idx val="9"/>
            <c:invertIfNegative val="0"/>
            <c:bubble3D val="0"/>
            <c:spPr>
              <a:solidFill>
                <a:schemeClr val="bg1">
                  <a:lumMod val="75000"/>
                </a:schemeClr>
              </a:solidFill>
              <a:ln w="41275">
                <a:noFill/>
              </a:ln>
              <a:effectLst/>
            </c:spPr>
            <c:extLst>
              <c:ext xmlns:c16="http://schemas.microsoft.com/office/drawing/2014/chart" uri="{C3380CC4-5D6E-409C-BE32-E72D297353CC}">
                <c16:uniqueId val="{0000000C-B92F-46FF-BC71-7300F94552AD}"/>
              </c:ext>
            </c:extLst>
          </c:dPt>
          <c:dLbls>
            <c:dLbl>
              <c:idx val="0"/>
              <c:layout>
                <c:manualLayout>
                  <c:x val="4.04829326983994E-3"/>
                  <c:y val="3.7149551583986203E-2"/>
                </c:manualLayout>
              </c:layout>
              <c:showLegendKey val="0"/>
              <c:showVal val="1"/>
              <c:showCatName val="0"/>
              <c:showSerName val="0"/>
              <c:showPercent val="0"/>
              <c:showBubbleSize val="0"/>
              <c:extLst>
                <c:ext xmlns:c15="http://schemas.microsoft.com/office/drawing/2012/chart" uri="{CE6537A1-D6FC-4f65-9D91-7224C49458BB}">
                  <c15:layout>
                    <c:manualLayout>
                      <c:w val="0.15346920404338432"/>
                      <c:h val="0.14811240450753893"/>
                    </c:manualLayout>
                  </c15:layout>
                </c:ext>
                <c:ext xmlns:c16="http://schemas.microsoft.com/office/drawing/2014/chart" uri="{C3380CC4-5D6E-409C-BE32-E72D297353CC}">
                  <c16:uniqueId val="{00000004-B92F-46FF-BC71-7300F94552AD}"/>
                </c:ext>
              </c:extLst>
            </c:dLbl>
            <c:dLbl>
              <c:idx val="1"/>
              <c:layout>
                <c:manualLayout>
                  <c:x val="-5.1217285128467198E-3"/>
                  <c:y val="-5.71531562830557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2F-46FF-BC71-7300F94552AD}"/>
                </c:ext>
              </c:extLst>
            </c:dLbl>
            <c:dLbl>
              <c:idx val="2"/>
              <c:layout>
                <c:manualLayout>
                  <c:x val="-1.0001117265189799E-2"/>
                  <c:y val="4.2864867212291803E-2"/>
                </c:manualLayout>
              </c:layout>
              <c:showLegendKey val="0"/>
              <c:showVal val="1"/>
              <c:showCatName val="0"/>
              <c:showSerName val="0"/>
              <c:showPercent val="0"/>
              <c:showBubbleSize val="0"/>
              <c:extLst>
                <c:ext xmlns:c15="http://schemas.microsoft.com/office/drawing/2012/chart" uri="{CE6537A1-D6FC-4f65-9D91-7224C49458BB}">
                  <c15:layout>
                    <c:manualLayout>
                      <c:w val="0.13496946008996452"/>
                      <c:h val="0.14811240450753893"/>
                    </c:manualLayout>
                  </c15:layout>
                </c:ext>
                <c:ext xmlns:c16="http://schemas.microsoft.com/office/drawing/2014/chart" uri="{C3380CC4-5D6E-409C-BE32-E72D297353CC}">
                  <c16:uniqueId val="{00000003-B92F-46FF-BC71-7300F94552AD}"/>
                </c:ext>
              </c:extLst>
            </c:dLbl>
            <c:dLbl>
              <c:idx val="8"/>
              <c:layout>
                <c:manualLayout>
                  <c:x val="-2.02414663491997E-3"/>
                  <c:y val="4.0007209398139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2F-46FF-BC71-7300F94552AD}"/>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1991</c:v>
                </c:pt>
                <c:pt idx="1">
                  <c:v>1994</c:v>
                </c:pt>
                <c:pt idx="2">
                  <c:v>1997</c:v>
                </c:pt>
                <c:pt idx="3">
                  <c:v>2000</c:v>
                </c:pt>
                <c:pt idx="4">
                  <c:v>2003</c:v>
                </c:pt>
                <c:pt idx="5">
                  <c:v>2006</c:v>
                </c:pt>
                <c:pt idx="6">
                  <c:v>2009</c:v>
                </c:pt>
                <c:pt idx="7">
                  <c:v>2012</c:v>
                </c:pt>
                <c:pt idx="8">
                  <c:v>2015</c:v>
                </c:pt>
                <c:pt idx="9">
                  <c:v>2018</c:v>
                </c:pt>
                <c:pt idx="10">
                  <c:v>2021</c:v>
                </c:pt>
              </c:numCache>
            </c:numRef>
          </c:cat>
          <c:val>
            <c:numRef>
              <c:f>Sheet1!$B$2:$B$12</c:f>
              <c:numCache>
                <c:formatCode>0.00</c:formatCode>
                <c:ptCount val="11"/>
                <c:pt idx="0">
                  <c:v>65.97</c:v>
                </c:pt>
                <c:pt idx="1">
                  <c:v>77.16</c:v>
                </c:pt>
                <c:pt idx="2">
                  <c:v>57.69</c:v>
                </c:pt>
                <c:pt idx="3">
                  <c:v>63.97</c:v>
                </c:pt>
                <c:pt idx="4">
                  <c:v>41.32</c:v>
                </c:pt>
                <c:pt idx="5">
                  <c:v>58.55</c:v>
                </c:pt>
                <c:pt idx="6">
                  <c:v>44.76</c:v>
                </c:pt>
                <c:pt idx="7">
                  <c:v>63.08</c:v>
                </c:pt>
                <c:pt idx="8">
                  <c:v>47.72</c:v>
                </c:pt>
                <c:pt idx="9">
                  <c:v>63.49</c:v>
                </c:pt>
                <c:pt idx="10">
                  <c:v>52.67</c:v>
                </c:pt>
              </c:numCache>
            </c:numRef>
          </c:val>
          <c:extLst>
            <c:ext xmlns:c16="http://schemas.microsoft.com/office/drawing/2014/chart" uri="{C3380CC4-5D6E-409C-BE32-E72D297353CC}">
              <c16:uniqueId val="{00000005-B92F-46FF-BC71-7300F94552AD}"/>
            </c:ext>
          </c:extLst>
        </c:ser>
        <c:dLbls>
          <c:showLegendKey val="0"/>
          <c:showVal val="1"/>
          <c:showCatName val="0"/>
          <c:showSerName val="0"/>
          <c:showPercent val="0"/>
          <c:showBubbleSize val="0"/>
        </c:dLbls>
        <c:gapWidth val="150"/>
        <c:axId val="2123377400"/>
        <c:axId val="2123373272"/>
      </c:barChart>
      <c:catAx>
        <c:axId val="2123377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2123373272"/>
        <c:crosses val="autoZero"/>
        <c:auto val="1"/>
        <c:lblAlgn val="ctr"/>
        <c:lblOffset val="100"/>
        <c:noMultiLvlLbl val="0"/>
      </c:catAx>
      <c:valAx>
        <c:axId val="212337327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2123377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orbel" panose="020B05030202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F1077DB-935E-4A0A-947A-D283B9F9F452}" type="datetimeFigureOut">
              <a:rPr lang="en-US" smtClean="0"/>
              <a:t>11/15/2021</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9EC30E-1A71-4188-9BE7-E2A64929A436}" type="datetimeFigureOut">
              <a:rPr lang="en-US" noProof="0" smtClean="0"/>
              <a:t>11/15/2021</a:t>
            </a:fld>
            <a:endParaRPr lang="en-US" noProof="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38615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429474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423541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9"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89" y="4346296"/>
            <a:ext cx="6798251" cy="1674470"/>
          </a:xfrm>
        </p:spPr>
        <p:txBody>
          <a:bodyPr anchor="b"/>
          <a:lstStyle>
            <a:lvl1pPr algn="r">
              <a:lnSpc>
                <a:spcPts val="5000"/>
              </a:lnSpc>
              <a:defRPr sz="6000" b="1" cap="all" spc="-300" baseline="0">
                <a:solidFill>
                  <a:srgbClr val="D60093"/>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9" y="4650539"/>
            <a:ext cx="3401479" cy="1192038"/>
          </a:xfrm>
          <a:solidFill>
            <a:srgbClr val="002060"/>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s-ES" noProof="0"/>
              <a:t>Haga clic para modificar el estilo de subtítulo del patrón</a:t>
            </a:r>
            <a:endParaRPr lang="en-US" noProof="0"/>
          </a:p>
        </p:txBody>
      </p:sp>
      <p:sp>
        <p:nvSpPr>
          <p:cNvPr id="7" name="Rectangle 6">
            <a:extLst>
              <a:ext uri="{FF2B5EF4-FFF2-40B4-BE49-F238E27FC236}">
                <a16:creationId xmlns:a16="http://schemas.microsoft.com/office/drawing/2014/main" id="{756F2950-BBCB-4A53-9EAC-D714777B8FA2}"/>
              </a:ext>
            </a:extLst>
          </p:cNvPr>
          <p:cNvSpPr/>
          <p:nvPr userDrawn="1"/>
        </p:nvSpPr>
        <p:spPr>
          <a:xfrm>
            <a:off x="3" y="6794317"/>
            <a:ext cx="9980476" cy="63691"/>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3" y="8"/>
            <a:ext cx="9980476" cy="63691"/>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39" y="3410286"/>
            <a:ext cx="6826157" cy="69275"/>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80"/>
            <a:ext cx="291600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1"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49" y="1507535"/>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3" y="1008000"/>
            <a:ext cx="9198116" cy="360000"/>
          </a:xfrm>
        </p:spPr>
        <p:txBody>
          <a:bodyPr/>
          <a:lstStyle>
            <a:lvl1pPr marL="0" indent="0">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10" y="424214"/>
            <a:ext cx="5505255"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Corbel" panose="020B0503020204020204" pitchFamily="34" charset="0"/>
                <a:cs typeface="Times New Roman" panose="02020603050405020304" pitchFamily="18"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s-ES" noProof="0"/>
              <a:t>Haga clic para modificar el estilo de subtítulo del patrón</a:t>
            </a:r>
            <a:endParaRPr lang="en-US" noProof="0"/>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6"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74"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8"/>
            <a:ext cx="4114800" cy="365125"/>
          </a:xfrm>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3" y="457200"/>
            <a:ext cx="3159612" cy="1600200"/>
          </a:xfrm>
        </p:spPr>
        <p:txBody>
          <a:bodyPr anchor="b"/>
          <a:lstStyle>
            <a:lvl1pPr>
              <a:defRPr sz="2800"/>
            </a:lvl1pPr>
          </a:lstStyle>
          <a:p>
            <a:r>
              <a:rPr lang="es-ES" noProof="0"/>
              <a:t>Haga clic para modificar el estilo de título del patrón</a:t>
            </a:r>
            <a:endParaRPr lang="en-US" noProof="0"/>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3" y="2057400"/>
            <a:ext cx="3159612" cy="4126584"/>
          </a:xfrm>
        </p:spPr>
        <p:txBody>
          <a:bodyPr/>
          <a:lstStyle>
            <a:lvl1pPr marL="0" indent="0">
              <a:buFont typeface="Arial" panose="020B0604020202020204" pitchFamily="34" charse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7"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8"/>
            <a:ext cx="4114800" cy="365125"/>
          </a:xfrm>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3" y="457200"/>
            <a:ext cx="3159612" cy="1600200"/>
          </a:xfrm>
        </p:spPr>
        <p:txBody>
          <a:bodyPr anchor="b"/>
          <a:lstStyle>
            <a:lvl1pPr>
              <a:defRPr sz="2800"/>
            </a:lvl1pPr>
          </a:lstStyle>
          <a:p>
            <a:r>
              <a:rPr lang="es-ES" noProof="0"/>
              <a:t>Haga clic para modificar el estilo de título del patrón</a:t>
            </a:r>
            <a:endParaRPr lang="en-US" noProof="0"/>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3" y="2057400"/>
            <a:ext cx="3159612" cy="4126584"/>
          </a:xfrm>
        </p:spPr>
        <p:txBody>
          <a:bodyPr/>
          <a:lstStyle>
            <a:lvl1pPr marL="0" indent="0">
              <a:buFont typeface="Arial" panose="020B0604020202020204" pitchFamily="34" charse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3" y="457201"/>
            <a:ext cx="5949868" cy="5726784"/>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s-ES" noProof="0"/>
              <a:t>Haga clic en el icono para agregar una imagen</a:t>
            </a:r>
            <a:endParaRPr lang="en-US" noProof="0"/>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bwMode="auto">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80" y="66964"/>
            <a:ext cx="9911201" cy="6727345"/>
          </a:xfrm>
          <a:prstGeom prst="rect">
            <a:avLst/>
          </a:prstGeom>
          <a:solidFill>
            <a:srgbClr val="D6009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89" y="4346296"/>
            <a:ext cx="6798251" cy="1674470"/>
          </a:xfrm>
        </p:spPr>
        <p:txBody>
          <a:bodyPr anchor="b"/>
          <a:lstStyle>
            <a:lvl1pPr algn="r">
              <a:lnSpc>
                <a:spcPts val="5000"/>
              </a:lnSpc>
              <a:defRPr sz="6000" b="1" cap="all" spc="-300" baseline="0">
                <a:solidFill>
                  <a:schemeClr val="bg1"/>
                </a:solidFill>
                <a:latin typeface="Corbel" panose="020B0503020204020204" pitchFamily="34" charset="0"/>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7" y="4650539"/>
            <a:ext cx="2456211" cy="1192038"/>
          </a:xfrm>
          <a:solidFill>
            <a:schemeClr val="bg1"/>
          </a:solidFill>
        </p:spPr>
        <p:txBody>
          <a:bodyPr lIns="252000" tIns="0" anchor="ctr"/>
          <a:lstStyle>
            <a:lvl1pPr marL="0" indent="0" algn="l">
              <a:lnSpc>
                <a:spcPct val="100000"/>
              </a:lnSpc>
              <a:buNone/>
              <a:defRPr sz="1800" i="1">
                <a:solidFill>
                  <a:schemeClr val="tx1"/>
                </a:solidFill>
                <a:latin typeface="Corbel" panose="020B0503020204020204" pitchFamily="34" charset="0"/>
                <a:cs typeface="Times New Roman" panose="02020603050405020304" pitchFamily="18"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s-ES" noProof="0"/>
              <a:t>Haga clic para modificar el estilo de subtítulo del patrón</a:t>
            </a:r>
            <a:endParaRPr lang="en-US" noProof="0"/>
          </a:p>
        </p:txBody>
      </p:sp>
      <p:sp>
        <p:nvSpPr>
          <p:cNvPr id="7" name="Rectangle 6">
            <a:extLst>
              <a:ext uri="{FF2B5EF4-FFF2-40B4-BE49-F238E27FC236}">
                <a16:creationId xmlns:a16="http://schemas.microsoft.com/office/drawing/2014/main" id="{756F2950-BBCB-4A53-9EAC-D714777B8FA2}"/>
              </a:ext>
            </a:extLst>
          </p:cNvPr>
          <p:cNvSpPr/>
          <p:nvPr userDrawn="1"/>
        </p:nvSpPr>
        <p:spPr>
          <a:xfrm>
            <a:off x="3" y="6794317"/>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3" y="8"/>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39" y="3410286"/>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kumimoji="0" lang="es-ES" noProof="0" dirty="0"/>
          </a:p>
        </p:txBody>
      </p:sp>
      <p:sp>
        <p:nvSpPr>
          <p:cNvPr id="3" name="Marcador de contenido 2"/>
          <p:cNvSpPr>
            <a:spLocks noGrp="1"/>
          </p:cNvSpPr>
          <p:nvPr>
            <p:ph idx="1"/>
          </p:nvPr>
        </p:nvSpPr>
        <p:spPr/>
        <p:txBody>
          <a:bodyPr rtlCol="0"/>
          <a:lstStyle/>
          <a:p>
            <a:pPr lvl="0" rtl="0" eaLnBrk="1" latinLnBrk="0" hangingPunct="1"/>
            <a:r>
              <a:rPr lang="es-ES" noProof="0"/>
              <a:t>Editar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7" name="Marcador de fecha 6">
            <a:extLst>
              <a:ext uri="{FF2B5EF4-FFF2-40B4-BE49-F238E27FC236}">
                <a16:creationId xmlns:a16="http://schemas.microsoft.com/office/drawing/2014/main" id="{1813A02B-44C1-446F-BE48-6D2D737BF10D}"/>
              </a:ext>
            </a:extLst>
          </p:cNvPr>
          <p:cNvSpPr>
            <a:spLocks noGrp="1"/>
          </p:cNvSpPr>
          <p:nvPr>
            <p:ph type="dt" sz="half" idx="10"/>
          </p:nvPr>
        </p:nvSpPr>
        <p:spPr/>
        <p:txBody>
          <a:bodyPr/>
          <a:lstStyle/>
          <a:p>
            <a:pPr rtl="0"/>
            <a:fld id="{9E621BBD-FF0B-4A9D-ADEC-33ABDBA0788E}" type="datetime1">
              <a:rPr lang="es-ES" noProof="0" smtClean="0"/>
              <a:t>15/11/2021</a:t>
            </a:fld>
            <a:endParaRPr lang="es-ES" noProof="0" dirty="0"/>
          </a:p>
        </p:txBody>
      </p:sp>
      <p:sp>
        <p:nvSpPr>
          <p:cNvPr id="8" name="Marcador de pie de página 7">
            <a:extLst>
              <a:ext uri="{FF2B5EF4-FFF2-40B4-BE49-F238E27FC236}">
                <a16:creationId xmlns:a16="http://schemas.microsoft.com/office/drawing/2014/main" id="{48260FC2-0B9E-499E-9270-0235F9759BE6}"/>
              </a:ext>
            </a:extLst>
          </p:cNvPr>
          <p:cNvSpPr>
            <a:spLocks noGrp="1"/>
          </p:cNvSpPr>
          <p:nvPr>
            <p:ph type="ftr" sz="quarter" idx="11"/>
          </p:nvPr>
        </p:nvSpPr>
        <p:spPr/>
        <p:txBody>
          <a:bodyPr/>
          <a:lstStyle/>
          <a:p>
            <a:pPr rtl="0"/>
            <a:r>
              <a:rPr lang="es-ES" noProof="0"/>
              <a:t>Agregar un pie de página</a:t>
            </a:r>
            <a:endParaRPr lang="es-ES" noProof="0" dirty="0"/>
          </a:p>
        </p:txBody>
      </p:sp>
      <p:sp>
        <p:nvSpPr>
          <p:cNvPr id="9" name="Marcador de número de diapositiva 8">
            <a:extLst>
              <a:ext uri="{FF2B5EF4-FFF2-40B4-BE49-F238E27FC236}">
                <a16:creationId xmlns:a16="http://schemas.microsoft.com/office/drawing/2014/main" id="{743FFD67-D00A-447C-AC4A-CC8B892BA752}"/>
              </a:ext>
            </a:extLst>
          </p:cNvPr>
          <p:cNvSpPr>
            <a:spLocks noGrp="1"/>
          </p:cNvSpPr>
          <p:nvPr>
            <p:ph type="sldNum" sz="quarter" idx="12"/>
          </p:nvPr>
        </p:nvSpPr>
        <p:spPr/>
        <p:txBody>
          <a:bodyPr/>
          <a:lstStyle/>
          <a:p>
            <a:endParaRPr lang="es-ES" dirty="0"/>
          </a:p>
        </p:txBody>
      </p:sp>
    </p:spTree>
    <p:extLst>
      <p:ext uri="{BB962C8B-B14F-4D97-AF65-F5344CB8AC3E}">
        <p14:creationId xmlns:p14="http://schemas.microsoft.com/office/powerpoint/2010/main" val="38654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8"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89" y="4346296"/>
            <a:ext cx="6798251"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7" y="4650539"/>
            <a:ext cx="2456211"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s-ES" noProof="0"/>
              <a:t>Haga clic para modificar el estilo de subtítulo del patrón</a:t>
            </a:r>
            <a:endParaRPr lang="en-US" noProof="0"/>
          </a:p>
        </p:txBody>
      </p:sp>
      <p:sp>
        <p:nvSpPr>
          <p:cNvPr id="7" name="Rectangle 6">
            <a:extLst>
              <a:ext uri="{FF2B5EF4-FFF2-40B4-BE49-F238E27FC236}">
                <a16:creationId xmlns:a16="http://schemas.microsoft.com/office/drawing/2014/main" id="{756F2950-BBCB-4A53-9EAC-D714777B8FA2}"/>
              </a:ext>
            </a:extLst>
          </p:cNvPr>
          <p:cNvSpPr/>
          <p:nvPr userDrawn="1"/>
        </p:nvSpPr>
        <p:spPr>
          <a:xfrm>
            <a:off x="3" y="6794317"/>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3" y="8"/>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39" y="3410286"/>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9"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92"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91" y="2383950"/>
            <a:ext cx="5184913" cy="360000"/>
          </a:xfrm>
        </p:spPr>
        <p:txBody>
          <a:bodyPr/>
          <a:lstStyle>
            <a:lvl1pPr marL="0" indent="0" algn="r">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14"/>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8" y="1344811"/>
            <a:ext cx="3737527"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3" y="432000"/>
            <a:ext cx="9131100" cy="432000"/>
          </a:xfrm>
        </p:spPr>
        <p:txBody>
          <a:bodyPr/>
          <a:lstStyle/>
          <a:p>
            <a:r>
              <a:rPr lang="es-ES" noProof="0"/>
              <a:t>Haga clic para modificar el estilo de título del patrón</a:t>
            </a:r>
            <a:endParaRPr lang="en-US" noProof="0"/>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3" y="1008000"/>
            <a:ext cx="6895900" cy="360000"/>
          </a:xfrm>
        </p:spPr>
        <p:txBody>
          <a:bodyPr/>
          <a:lstStyle>
            <a:lvl1pPr marL="0" indent="0">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anchor="ctr"/>
          <a:lstStyle>
            <a:lvl1pPr marL="0" indent="0">
              <a:buNone/>
              <a:defRPr sz="2400" b="1" spc="-151">
                <a:solidFill>
                  <a:schemeClr val="bg1"/>
                </a:solidFill>
                <a:latin typeface="Corbel" panose="020B0503020204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13"/>
            <a:ext cx="4500000" cy="525283"/>
          </a:xfrm>
          <a:solidFill>
            <a:schemeClr val="tx1"/>
          </a:solidFill>
        </p:spPr>
        <p:txBody>
          <a:bodyPr lIns="180000" tIns="36000" anchor="ctr"/>
          <a:lstStyle>
            <a:lvl1pPr marL="0" indent="0">
              <a:buNone/>
              <a:defRPr sz="2400" b="1" spc="-151">
                <a:solidFill>
                  <a:schemeClr val="bg1"/>
                </a:solidFill>
                <a:latin typeface="Corbel" panose="020B0503020204020204" pitchFamily="34" charset="0"/>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62"/>
            <a:ext cx="4500000"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5"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8" y="5096632"/>
            <a:ext cx="2028687"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16EFF903-F1F3-440A-B12C-9FD51606B03D}"/>
              </a:ext>
            </a:extLst>
          </p:cNvPr>
          <p:cNvSpPr>
            <a:spLocks noGrp="1"/>
          </p:cNvSpPr>
          <p:nvPr>
            <p:ph type="title"/>
          </p:nvPr>
        </p:nvSpPr>
        <p:spPr/>
        <p:txBody>
          <a:bodyPr/>
          <a:lstStyle/>
          <a:p>
            <a:r>
              <a:rPr lang="es-ES" noProof="0"/>
              <a:t>Haga clic para modificar el estilo de título del patrón</a:t>
            </a:r>
            <a:endParaRPr lang="en-US" noProof="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1" y="2112793"/>
            <a:ext cx="6798251" cy="1674470"/>
          </a:xfrm>
        </p:spPr>
        <p:txBody>
          <a:bodyPr anchor="ctr"/>
          <a:lstStyle>
            <a:lvl1pPr algn="ctr">
              <a:lnSpc>
                <a:spcPct val="100000"/>
              </a:lnSpc>
              <a:defRPr sz="6000" b="1" cap="all" spc="-300" baseline="0">
                <a:solidFill>
                  <a:schemeClr val="tx1"/>
                </a:solidFill>
                <a:latin typeface="Corbel" panose="020B0503020204020204" pitchFamily="34" charset="0"/>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3" y="6794317"/>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3" y="8"/>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39" y="3410286"/>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35"/>
            <a:ext cx="3329851" cy="382887"/>
          </a:xfrm>
        </p:spPr>
        <p:txBody>
          <a:bodyPr/>
          <a:lstStyle>
            <a:lvl1pPr marL="0" indent="0" algn="r">
              <a:buNone/>
              <a:defRPr sz="2400"/>
            </a:lvl1pPr>
            <a:lvl2pPr marL="266687" indent="0">
              <a:buNone/>
              <a:defRPr/>
            </a:lvl2pPr>
            <a:lvl3pPr marL="542898" indent="0">
              <a:buNone/>
              <a:defRPr/>
            </a:lvl3pPr>
            <a:lvl4pPr marL="809585" indent="0">
              <a:buNone/>
              <a:defRPr/>
            </a:lvl4pPr>
            <a:lvl5pPr marL="1076272"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73" y="4150118"/>
            <a:ext cx="2910343" cy="238016"/>
          </a:xfrm>
        </p:spPr>
        <p:txBody>
          <a:bodyPr/>
          <a:lstStyle>
            <a:lvl1pPr marL="0" indent="0" algn="l">
              <a:buNone/>
              <a:defRPr sz="1400" i="1"/>
            </a:lvl1pPr>
            <a:lvl2pPr marL="266687" indent="0">
              <a:buNone/>
              <a:defRPr/>
            </a:lvl2pPr>
            <a:lvl3pPr marL="542898" indent="0">
              <a:buNone/>
              <a:defRPr/>
            </a:lvl3pPr>
            <a:lvl4pPr marL="809585" indent="0">
              <a:buNone/>
              <a:defRPr/>
            </a:lvl4pPr>
            <a:lvl5pPr marL="1076272"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73" y="4540691"/>
            <a:ext cx="2910343" cy="238016"/>
          </a:xfrm>
        </p:spPr>
        <p:txBody>
          <a:bodyPr/>
          <a:lstStyle>
            <a:lvl1pPr marL="0" indent="0" algn="l">
              <a:buNone/>
              <a:defRPr sz="1400" i="1"/>
            </a:lvl1pPr>
            <a:lvl2pPr marL="266687" indent="0">
              <a:buNone/>
              <a:defRPr/>
            </a:lvl2pPr>
            <a:lvl3pPr marL="542898" indent="0">
              <a:buNone/>
              <a:defRPr/>
            </a:lvl3pPr>
            <a:lvl4pPr marL="809585" indent="0">
              <a:buNone/>
              <a:defRPr/>
            </a:lvl4pPr>
            <a:lvl5pPr marL="1076272"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73" y="4931263"/>
            <a:ext cx="2910343" cy="238016"/>
          </a:xfrm>
        </p:spPr>
        <p:txBody>
          <a:bodyPr/>
          <a:lstStyle>
            <a:lvl1pPr marL="0" indent="0" algn="l">
              <a:buNone/>
              <a:defRPr sz="1400" i="1"/>
            </a:lvl1pPr>
            <a:lvl2pPr marL="266687" indent="0">
              <a:buNone/>
              <a:defRPr/>
            </a:lvl2pPr>
            <a:lvl3pPr marL="542898" indent="0">
              <a:buNone/>
              <a:defRPr/>
            </a:lvl3pPr>
            <a:lvl4pPr marL="809585" indent="0">
              <a:buNone/>
              <a:defRPr/>
            </a:lvl4pPr>
            <a:lvl5pPr marL="1076272" indent="0">
              <a:buNone/>
              <a:defRPr/>
            </a:lvl5pPr>
          </a:lstStyle>
          <a:p>
            <a:pPr lvl="0"/>
            <a:r>
              <a:rPr lang="en-US" noProof="0"/>
              <a:t>Company 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3" y="1008000"/>
            <a:ext cx="9198116" cy="360000"/>
          </a:xfrm>
        </p:spPr>
        <p:txBody>
          <a:bodyPr/>
          <a:lstStyle>
            <a:lvl1pPr marL="0" indent="0">
              <a:buNone/>
              <a:defRPr i="1">
                <a:latin typeface="Corbel" panose="020B0503020204020204" pitchFamily="34" charset="0"/>
              </a:defRPr>
            </a:lvl1pPr>
            <a:lvl2pPr marL="266687" indent="0">
              <a:buNone/>
              <a:defRPr/>
            </a:lvl2pPr>
            <a:lvl3pPr marL="542898" indent="0">
              <a:buNone/>
              <a:defRPr/>
            </a:lvl3pPr>
            <a:lvl4pPr marL="809585" indent="0">
              <a:buNone/>
              <a:defRPr/>
            </a:lvl4pPr>
            <a:lvl5pPr marL="1076272"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80" y="66964"/>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81" y="6356358"/>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3"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3" y="1512000"/>
            <a:ext cx="9198116" cy="4679250"/>
          </a:xfrm>
          <a:prstGeom prst="rect">
            <a:avLst/>
          </a:prstGeom>
        </p:spPr>
        <p:txBody>
          <a:bodyPr vert="horz" lIns="0" tIns="0" rIns="0" bIns="0" rtlCol="0">
            <a:noAutofit/>
          </a:body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n-US" noProof="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8"/>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noProof="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1" y="6401750"/>
            <a:ext cx="278419" cy="274324"/>
          </a:xfrm>
          <a:prstGeom prst="rect">
            <a:avLst/>
          </a:prstGeom>
        </p:spPr>
        <p:txBody>
          <a:bodyPr vert="horz" lIns="0" tIns="0" rIns="0" bIns="0" rtlCol="0" anchor="ctr"/>
          <a:lstStyle>
            <a:lvl1pPr algn="ctr">
              <a:defRPr sz="1200" i="1">
                <a:solidFill>
                  <a:schemeClr val="bg1"/>
                </a:solidFill>
                <a:latin typeface="Corbel" panose="020B0503020204020204" pitchFamily="34" charset="0"/>
              </a:defRPr>
            </a:lvl1pPr>
          </a:lstStyle>
          <a:p>
            <a:fld id="{19B51A1E-902D-48AF-9020-955120F399B6}" type="slidenum">
              <a:rPr lang="en-US" smtClean="0"/>
              <a:pPr/>
              <a:t>‹#›</a:t>
            </a:fld>
            <a:endParaRPr lang="en-US"/>
          </a:p>
        </p:txBody>
      </p:sp>
      <p:sp>
        <p:nvSpPr>
          <p:cNvPr id="8" name="Rectangle 7">
            <a:extLst>
              <a:ext uri="{FF2B5EF4-FFF2-40B4-BE49-F238E27FC236}">
                <a16:creationId xmlns:a16="http://schemas.microsoft.com/office/drawing/2014/main" id="{6B322F68-670D-45A0-A54F-7E70BCEAED3F}"/>
              </a:ext>
            </a:extLst>
          </p:cNvPr>
          <p:cNvSpPr/>
          <p:nvPr userDrawn="1"/>
        </p:nvSpPr>
        <p:spPr>
          <a:xfrm>
            <a:off x="3" y="6794317"/>
            <a:ext cx="9980476" cy="63691"/>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3" y="8"/>
            <a:ext cx="9980476" cy="63691"/>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39" y="3410286"/>
            <a:ext cx="6826157" cy="69275"/>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pic>
        <p:nvPicPr>
          <p:cNvPr id="13" name="Imagen 12">
            <a:extLst>
              <a:ext uri="{FF2B5EF4-FFF2-40B4-BE49-F238E27FC236}">
                <a16:creationId xmlns:a16="http://schemas.microsoft.com/office/drawing/2014/main" id="{FE18B6AA-1D42-4350-8BE4-5885DA245AE3}"/>
              </a:ext>
            </a:extLst>
          </p:cNvPr>
          <p:cNvPicPr>
            <a:picLocks noChangeAspect="1"/>
          </p:cNvPicPr>
          <p:nvPr userDrawn="1"/>
        </p:nvPicPr>
        <p:blipFill>
          <a:blip r:embed="rId23">
            <a:alphaModFix amt="50000"/>
          </a:blip>
          <a:stretch>
            <a:fillRect/>
          </a:stretch>
        </p:blipFill>
        <p:spPr>
          <a:xfrm>
            <a:off x="10124009" y="6342175"/>
            <a:ext cx="1116000" cy="371999"/>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 id="2147483673" r:id="rId21"/>
  </p:sldLayoutIdLst>
  <p:hf hdr="0" ftr="0" dt="0"/>
  <p:txStyles>
    <p:titleStyle>
      <a:lvl1pPr algn="l" defTabSz="914354" rtl="0" eaLnBrk="1" latinLnBrk="0" hangingPunct="1">
        <a:lnSpc>
          <a:spcPct val="90000"/>
        </a:lnSpc>
        <a:spcBef>
          <a:spcPct val="0"/>
        </a:spcBef>
        <a:buNone/>
        <a:defRPr sz="3200" b="1" kern="1200" cap="all" spc="-151" baseline="0">
          <a:solidFill>
            <a:schemeClr val="tx1"/>
          </a:solidFill>
          <a:latin typeface="Corbel" panose="020B0503020204020204" pitchFamily="34" charset="0"/>
          <a:ea typeface="+mj-ea"/>
          <a:cs typeface="+mj-cs"/>
        </a:defRPr>
      </a:lvl1pPr>
    </p:titleStyle>
    <p:bodyStyle>
      <a:lvl1pPr marL="266687" indent="-266687"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542898" indent="-276212"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809585"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3pPr>
      <a:lvl4pPr marL="1076272"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4pPr>
      <a:lvl5pPr marL="1342958"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tiff"/><Relationship Id="rId2"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image" Target="../media/image9.tiff"/><Relationship Id="rId1" Type="http://schemas.openxmlformats.org/officeDocument/2006/relationships/slideLayout" Target="../slideLayouts/slideLayout21.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jpeg"/><Relationship Id="rId2" Type="http://schemas.openxmlformats.org/officeDocument/2006/relationships/image" Target="../media/image22.tiff"/><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1.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0BA96B3-F713-41B0-A2E3-15E9039E4743}"/>
              </a:ext>
            </a:extLst>
          </p:cNvPr>
          <p:cNvPicPr>
            <a:picLocks noGrp="1" noChangeAspect="1"/>
          </p:cNvPicPr>
          <p:nvPr>
            <p:ph type="pic" sz="quarter" idx="13"/>
          </p:nvPr>
        </p:nvPicPr>
        <p:blipFill rotWithShape="1">
          <a:blip r:embed="rId3"/>
          <a:srcRect l="44676" t="-238" r="23168" b="238"/>
          <a:stretch/>
        </p:blipFill>
        <p:spPr>
          <a:xfrm>
            <a:off x="8865802" y="51198"/>
            <a:ext cx="3364754" cy="672657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04889" y="3177896"/>
            <a:ext cx="6798251" cy="1674470"/>
          </a:xfrm>
        </p:spPr>
        <p:txBody>
          <a:bodyPr/>
          <a:lstStyle/>
          <a:p>
            <a:r>
              <a:rPr lang="en-US" sz="5400" dirty="0">
                <a:latin typeface="Corbel" panose="020B0503020204020204" pitchFamily="34" charset="0"/>
              </a:rPr>
              <a:t>Elections in times </a:t>
            </a:r>
            <a:br>
              <a:rPr lang="en-US" sz="5400" dirty="0">
                <a:latin typeface="Corbel" panose="020B0503020204020204" pitchFamily="34" charset="0"/>
              </a:rPr>
            </a:br>
            <a:r>
              <a:rPr lang="en-US" sz="5400" dirty="0">
                <a:latin typeface="Corbel" panose="020B0503020204020204" pitchFamily="34" charset="0"/>
              </a:rPr>
              <a:t>of  pandemic</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6920031" y="3444039"/>
            <a:ext cx="3401479" cy="1192038"/>
          </a:xfrm>
        </p:spPr>
        <p:txBody>
          <a:bodyPr/>
          <a:lstStyle/>
          <a:p>
            <a:r>
              <a:rPr lang="en-US" sz="3000" dirty="0"/>
              <a:t>A Balance</a:t>
            </a:r>
          </a:p>
        </p:txBody>
      </p:sp>
      <p:sp>
        <p:nvSpPr>
          <p:cNvPr id="2" name="CuadroTexto 1">
            <a:extLst>
              <a:ext uri="{FF2B5EF4-FFF2-40B4-BE49-F238E27FC236}">
                <a16:creationId xmlns:a16="http://schemas.microsoft.com/office/drawing/2014/main" id="{C70813F0-7814-4F69-9DF6-F378693F5839}"/>
              </a:ext>
            </a:extLst>
          </p:cNvPr>
          <p:cNvSpPr txBox="1"/>
          <p:nvPr/>
        </p:nvSpPr>
        <p:spPr>
          <a:xfrm>
            <a:off x="1179296" y="5156200"/>
            <a:ext cx="7366000" cy="1446550"/>
          </a:xfrm>
          <a:prstGeom prst="rect">
            <a:avLst/>
          </a:prstGeom>
          <a:noFill/>
        </p:spPr>
        <p:txBody>
          <a:bodyPr wrap="square" rtlCol="0">
            <a:spAutoFit/>
          </a:bodyPr>
          <a:lstStyle/>
          <a:p>
            <a:pPr algn="r"/>
            <a:r>
              <a:rPr lang="es-MX" sz="2200" b="1" dirty="0">
                <a:solidFill>
                  <a:schemeClr val="tx1">
                    <a:lumMod val="65000"/>
                    <a:lumOff val="35000"/>
                  </a:schemeClr>
                </a:solidFill>
                <a:latin typeface="Corbel" panose="020B0503020204020204" pitchFamily="34" charset="0"/>
              </a:rPr>
              <a:t>Lorenzo Córdova Vianello</a:t>
            </a:r>
          </a:p>
          <a:p>
            <a:pPr algn="r"/>
            <a:r>
              <a:rPr lang="es-MX" sz="2200" b="1" dirty="0" err="1">
                <a:solidFill>
                  <a:schemeClr val="bg1">
                    <a:lumMod val="50000"/>
                  </a:schemeClr>
                </a:solidFill>
                <a:latin typeface="Corbel" panose="020B0503020204020204" pitchFamily="34" charset="0"/>
              </a:rPr>
              <a:t>President</a:t>
            </a:r>
            <a:r>
              <a:rPr lang="es-MX" sz="2200" b="1" dirty="0">
                <a:solidFill>
                  <a:schemeClr val="bg1">
                    <a:lumMod val="50000"/>
                  </a:schemeClr>
                </a:solidFill>
                <a:latin typeface="Corbel" panose="020B0503020204020204" pitchFamily="34" charset="0"/>
              </a:rPr>
              <a:t> </a:t>
            </a:r>
            <a:r>
              <a:rPr lang="es-MX" sz="2200" b="1" dirty="0" err="1">
                <a:solidFill>
                  <a:schemeClr val="bg1">
                    <a:lumMod val="50000"/>
                  </a:schemeClr>
                </a:solidFill>
                <a:latin typeface="Corbel" panose="020B0503020204020204" pitchFamily="34" charset="0"/>
              </a:rPr>
              <a:t>Councilor</a:t>
            </a:r>
            <a:r>
              <a:rPr lang="es-MX" sz="2200" b="1" dirty="0">
                <a:solidFill>
                  <a:schemeClr val="bg1">
                    <a:lumMod val="50000"/>
                  </a:schemeClr>
                </a:solidFill>
                <a:latin typeface="Corbel" panose="020B0503020204020204" pitchFamily="34" charset="0"/>
              </a:rPr>
              <a:t> </a:t>
            </a:r>
            <a:r>
              <a:rPr lang="es-MX" sz="2200" b="1" dirty="0">
                <a:solidFill>
                  <a:srgbClr val="7030A0"/>
                </a:solidFill>
                <a:latin typeface="Corbel" panose="020B0503020204020204" pitchFamily="34" charset="0"/>
                <a:sym typeface="Symbol" panose="05050102010706020507" pitchFamily="18" charset="2"/>
              </a:rPr>
              <a:t>/ </a:t>
            </a:r>
            <a:r>
              <a:rPr lang="es-MX" sz="2200" b="1" dirty="0">
                <a:solidFill>
                  <a:schemeClr val="tx1">
                    <a:lumMod val="65000"/>
                    <a:lumOff val="35000"/>
                  </a:schemeClr>
                </a:solidFill>
                <a:latin typeface="Corbel" panose="020B0503020204020204" pitchFamily="34" charset="0"/>
                <a:sym typeface="Symbol" panose="05050102010706020507" pitchFamily="18" charset="2"/>
              </a:rPr>
              <a:t>National Electoral Institute</a:t>
            </a:r>
          </a:p>
          <a:p>
            <a:pPr algn="r"/>
            <a:endParaRPr lang="es-MX" sz="2200" b="1" dirty="0">
              <a:solidFill>
                <a:schemeClr val="bg1">
                  <a:lumMod val="50000"/>
                </a:schemeClr>
              </a:solidFill>
              <a:latin typeface="Corbel" panose="020B0503020204020204" pitchFamily="34" charset="0"/>
              <a:sym typeface="Symbol" panose="05050102010706020507" pitchFamily="18" charset="2"/>
            </a:endParaRPr>
          </a:p>
          <a:p>
            <a:pPr algn="r"/>
            <a:r>
              <a:rPr lang="es-MX" sz="2200" b="1" dirty="0">
                <a:solidFill>
                  <a:srgbClr val="7030A0"/>
                </a:solidFill>
                <a:latin typeface="Corbel" panose="020B0503020204020204" pitchFamily="34" charset="0"/>
                <a:sym typeface="Symbol" panose="05050102010706020507" pitchFamily="18" charset="2"/>
              </a:rPr>
              <a:t>October  2021 </a:t>
            </a:r>
            <a:endParaRPr lang="es-MX" sz="2200" b="1" dirty="0">
              <a:solidFill>
                <a:srgbClr val="7030A0"/>
              </a:solidFill>
              <a:latin typeface="Corbel" panose="020B0503020204020204" pitchFamily="34" charset="0"/>
            </a:endParaRPr>
          </a:p>
        </p:txBody>
      </p:sp>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82988C5-FB4E-4EAA-B5B5-397D3484A1AE}"/>
              </a:ext>
            </a:extLst>
          </p:cNvPr>
          <p:cNvSpPr>
            <a:spLocks noGrp="1"/>
          </p:cNvSpPr>
          <p:nvPr>
            <p:ph type="sldNum" sz="quarter" idx="33"/>
          </p:nvPr>
        </p:nvSpPr>
        <p:spPr/>
        <p:txBody>
          <a:bodyPr/>
          <a:lstStyle/>
          <a:p>
            <a:fld id="{19B51A1E-902D-48AF-9020-955120F399B6}" type="slidenum">
              <a:rPr lang="en-US" noProof="0" smtClean="0"/>
              <a:pPr/>
              <a:t>10</a:t>
            </a:fld>
            <a:endParaRPr lang="en-US" noProof="0"/>
          </a:p>
        </p:txBody>
      </p:sp>
      <p:graphicFrame>
        <p:nvGraphicFramePr>
          <p:cNvPr id="4" name="Marcador de contenido 3">
            <a:extLst>
              <a:ext uri="{FF2B5EF4-FFF2-40B4-BE49-F238E27FC236}">
                <a16:creationId xmlns:a16="http://schemas.microsoft.com/office/drawing/2014/main" id="{835225D1-76D8-49F6-B3DE-EE8C31E9DCC6}"/>
              </a:ext>
            </a:extLst>
          </p:cNvPr>
          <p:cNvGraphicFramePr>
            <a:graphicFrameLocks/>
          </p:cNvGraphicFramePr>
          <p:nvPr>
            <p:extLst>
              <p:ext uri="{D42A27DB-BD31-4B8C-83A1-F6EECF244321}">
                <p14:modId xmlns:p14="http://schemas.microsoft.com/office/powerpoint/2010/main" val="3727275111"/>
              </p:ext>
            </p:extLst>
          </p:nvPr>
        </p:nvGraphicFramePr>
        <p:xfrm>
          <a:off x="495300" y="1460501"/>
          <a:ext cx="9093200" cy="4200526"/>
        </p:xfrm>
        <a:graphic>
          <a:graphicData uri="http://schemas.openxmlformats.org/drawingml/2006/table">
            <a:tbl>
              <a:tblPr firstRow="1" firstCol="1" bandRow="1">
                <a:tableStyleId>{5C22544A-7EE6-4342-B048-85BDC9FD1C3A}</a:tableStyleId>
              </a:tblPr>
              <a:tblGrid>
                <a:gridCol w="4240859">
                  <a:extLst>
                    <a:ext uri="{9D8B030D-6E8A-4147-A177-3AD203B41FA5}">
                      <a16:colId xmlns:a16="http://schemas.microsoft.com/office/drawing/2014/main" val="348752871"/>
                    </a:ext>
                  </a:extLst>
                </a:gridCol>
                <a:gridCol w="1613841">
                  <a:extLst>
                    <a:ext uri="{9D8B030D-6E8A-4147-A177-3AD203B41FA5}">
                      <a16:colId xmlns:a16="http://schemas.microsoft.com/office/drawing/2014/main" val="1670311163"/>
                    </a:ext>
                  </a:extLst>
                </a:gridCol>
                <a:gridCol w="1587500">
                  <a:extLst>
                    <a:ext uri="{9D8B030D-6E8A-4147-A177-3AD203B41FA5}">
                      <a16:colId xmlns:a16="http://schemas.microsoft.com/office/drawing/2014/main" val="3183893567"/>
                    </a:ext>
                  </a:extLst>
                </a:gridCol>
                <a:gridCol w="1651000">
                  <a:extLst>
                    <a:ext uri="{9D8B030D-6E8A-4147-A177-3AD203B41FA5}">
                      <a16:colId xmlns:a16="http://schemas.microsoft.com/office/drawing/2014/main" val="3308778174"/>
                    </a:ext>
                  </a:extLst>
                </a:gridCol>
              </a:tblGrid>
              <a:tr h="509479">
                <a:tc>
                  <a:txBody>
                    <a:bodyPr/>
                    <a:lstStyle/>
                    <a:p>
                      <a:pPr algn="ctr">
                        <a:spcAft>
                          <a:spcPts val="0"/>
                        </a:spcAft>
                      </a:pPr>
                      <a:r>
                        <a:rPr lang="es-MX" sz="2500" dirty="0">
                          <a:effectLst/>
                          <a:latin typeface="Corbel" panose="020B0503020204020204" pitchFamily="34" charset="0"/>
                        </a:rPr>
                        <a:t>Concept</a:t>
                      </a:r>
                      <a:endParaRPr lang="es-MX" sz="25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10066"/>
                    </a:solidFill>
                  </a:tcPr>
                </a:tc>
                <a:tc>
                  <a:txBody>
                    <a:bodyPr/>
                    <a:lstStyle/>
                    <a:p>
                      <a:pPr algn="ctr">
                        <a:spcAft>
                          <a:spcPts val="0"/>
                        </a:spcAft>
                      </a:pPr>
                      <a:r>
                        <a:rPr lang="es-MX" sz="2500" dirty="0">
                          <a:effectLst/>
                          <a:latin typeface="Corbel" panose="020B0503020204020204" pitchFamily="34" charset="0"/>
                        </a:rPr>
                        <a:t>2018</a:t>
                      </a:r>
                      <a:endParaRPr lang="es-MX" sz="25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10066"/>
                    </a:solidFill>
                  </a:tcPr>
                </a:tc>
                <a:tc>
                  <a:txBody>
                    <a:bodyPr/>
                    <a:lstStyle/>
                    <a:p>
                      <a:pPr algn="ctr">
                        <a:spcAft>
                          <a:spcPts val="0"/>
                        </a:spcAft>
                      </a:pPr>
                      <a:r>
                        <a:rPr lang="es-MX" sz="2500">
                          <a:effectLst/>
                          <a:latin typeface="Corbel" panose="020B0503020204020204" pitchFamily="34" charset="0"/>
                        </a:rPr>
                        <a:t>2021</a:t>
                      </a:r>
                      <a:endParaRPr lang="es-MX" sz="250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10066"/>
                    </a:solidFill>
                  </a:tcPr>
                </a:tc>
                <a:tc>
                  <a:txBody>
                    <a:bodyPr/>
                    <a:lstStyle/>
                    <a:p>
                      <a:pPr algn="ctr">
                        <a:spcAft>
                          <a:spcPts val="0"/>
                        </a:spcAft>
                      </a:pPr>
                      <a:r>
                        <a:rPr lang="es-MX" sz="2500" dirty="0">
                          <a:effectLst/>
                          <a:latin typeface="Corbel" panose="020B0503020204020204" pitchFamily="34" charset="0"/>
                        </a:rPr>
                        <a:t>Change</a:t>
                      </a:r>
                      <a:endParaRPr lang="es-MX" sz="25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10066"/>
                    </a:solidFill>
                  </a:tcPr>
                </a:tc>
                <a:extLst>
                  <a:ext uri="{0D108BD9-81ED-4DB2-BD59-A6C34878D82A}">
                    <a16:rowId xmlns:a16="http://schemas.microsoft.com/office/drawing/2014/main" val="3903931001"/>
                  </a:ext>
                </a:extLst>
              </a:tr>
              <a:tr h="701690">
                <a:tc>
                  <a:txBody>
                    <a:bodyPr/>
                    <a:lstStyle/>
                    <a:p>
                      <a:pPr>
                        <a:spcAft>
                          <a:spcPts val="0"/>
                        </a:spcAft>
                      </a:pPr>
                      <a:r>
                        <a:rPr lang="es-MX" sz="2000" dirty="0" err="1">
                          <a:effectLst/>
                          <a:latin typeface="Corbel" panose="020B0503020204020204" pitchFamily="34" charset="0"/>
                        </a:rPr>
                        <a:t>National</a:t>
                      </a:r>
                      <a:r>
                        <a:rPr lang="es-MX" sz="2000" dirty="0">
                          <a:effectLst/>
                          <a:latin typeface="Corbel" panose="020B0503020204020204" pitchFamily="34" charset="0"/>
                        </a:rPr>
                        <a:t> </a:t>
                      </a:r>
                      <a:r>
                        <a:rPr lang="es-MX" sz="2000" dirty="0" err="1">
                          <a:effectLst/>
                          <a:latin typeface="Corbel" panose="020B0503020204020204" pitchFamily="34" charset="0"/>
                        </a:rPr>
                        <a:t>Registry</a:t>
                      </a:r>
                      <a:r>
                        <a:rPr lang="es-MX" sz="2000" dirty="0">
                          <a:effectLst/>
                          <a:latin typeface="Corbel" panose="020B0503020204020204" pitchFamily="34" charset="0"/>
                        </a:rPr>
                        <a:t> (people)</a:t>
                      </a:r>
                      <a:endParaRPr lang="es-MX" sz="20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83D7D"/>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89,123,355</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93,328,771</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solidFill>
                  </a:tcPr>
                </a:tc>
                <a:tc>
                  <a:txBody>
                    <a:bodyPr/>
                    <a:lstStyle/>
                    <a:p>
                      <a:pPr algn="r">
                        <a:spcAft>
                          <a:spcPts val="0"/>
                        </a:spcAft>
                      </a:pPr>
                      <a:r>
                        <a:rPr lang="es-MX" sz="2000" b="1" kern="1200">
                          <a:effectLst/>
                          <a:latin typeface="Corbel" panose="020B0503020204020204" pitchFamily="34" charset="0"/>
                          <a:cs typeface="Arial" panose="020B0604020202020204" pitchFamily="34" charset="0"/>
                        </a:rPr>
                        <a:t>+4.72%</a:t>
                      </a:r>
                      <a:endParaRPr lang="es-MX" sz="2000" b="1" kern="1200">
                        <a:solidFill>
                          <a:schemeClr val="dk1"/>
                        </a:solidFill>
                        <a:effectLst/>
                        <a:latin typeface="Corbel" panose="020B0503020204020204" pitchFamily="34" charset="0"/>
                        <a:ea typeface="+mn-ea"/>
                        <a:cs typeface="Arial" panose="020B0604020202020204" pitchFamily="34" charset="0"/>
                      </a:endParaRPr>
                    </a:p>
                  </a:txBody>
                  <a:tcPr marL="81683" marR="81683" marT="0" marB="0" anchor="ctr">
                    <a:solidFill>
                      <a:schemeClr val="bg1"/>
                    </a:solidFill>
                  </a:tcPr>
                </a:tc>
                <a:extLst>
                  <a:ext uri="{0D108BD9-81ED-4DB2-BD59-A6C34878D82A}">
                    <a16:rowId xmlns:a16="http://schemas.microsoft.com/office/drawing/2014/main" val="3125039497"/>
                  </a:ext>
                </a:extLst>
              </a:tr>
              <a:tr h="701690">
                <a:tc>
                  <a:txBody>
                    <a:bodyPr/>
                    <a:lstStyle/>
                    <a:p>
                      <a:pPr>
                        <a:spcAft>
                          <a:spcPts val="0"/>
                        </a:spcAft>
                      </a:pPr>
                      <a:r>
                        <a:rPr lang="es-MX" sz="2000" dirty="0">
                          <a:effectLst/>
                          <a:latin typeface="Corbel" panose="020B0503020204020204" pitchFamily="34" charset="0"/>
                        </a:rPr>
                        <a:t>Number of States with simultaneous local elections</a:t>
                      </a:r>
                      <a:endParaRPr lang="es-MX" sz="20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83D7D"/>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30</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32</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b="1" kern="1200">
                          <a:effectLst/>
                          <a:latin typeface="Corbel" panose="020B0503020204020204" pitchFamily="34" charset="0"/>
                          <a:cs typeface="Arial" panose="020B0604020202020204" pitchFamily="34" charset="0"/>
                        </a:rPr>
                        <a:t>+6.66%</a:t>
                      </a:r>
                      <a:endParaRPr lang="es-MX" sz="2000" b="1" kern="1200">
                        <a:solidFill>
                          <a:schemeClr val="dk1"/>
                        </a:solidFill>
                        <a:effectLst/>
                        <a:latin typeface="Corbel" panose="020B0503020204020204" pitchFamily="34" charset="0"/>
                        <a:ea typeface="+mn-ea"/>
                        <a:cs typeface="Arial" panose="020B0604020202020204" pitchFamily="34" charset="0"/>
                      </a:endParaRPr>
                    </a:p>
                  </a:txBody>
                  <a:tcPr marL="81683" marR="81683" marT="0" marB="0" anchor="ctr">
                    <a:solidFill>
                      <a:schemeClr val="bg1">
                        <a:lumMod val="85000"/>
                      </a:schemeClr>
                    </a:solidFill>
                  </a:tcPr>
                </a:tc>
                <a:extLst>
                  <a:ext uri="{0D108BD9-81ED-4DB2-BD59-A6C34878D82A}">
                    <a16:rowId xmlns:a16="http://schemas.microsoft.com/office/drawing/2014/main" val="3546300185"/>
                  </a:ext>
                </a:extLst>
              </a:tr>
              <a:tr h="509479">
                <a:tc>
                  <a:txBody>
                    <a:bodyPr/>
                    <a:lstStyle/>
                    <a:p>
                      <a:pPr>
                        <a:spcAft>
                          <a:spcPts val="0"/>
                        </a:spcAft>
                      </a:pPr>
                      <a:r>
                        <a:rPr lang="es-MX" sz="2000" dirty="0">
                          <a:effectLst/>
                          <a:latin typeface="Corbel" panose="020B0503020204020204" pitchFamily="34" charset="0"/>
                          <a:ea typeface="Calibri" panose="020F0502020204030204" pitchFamily="34" charset="0"/>
                          <a:cs typeface="Times New Roman" panose="02020603050405020304" pitchFamily="18" charset="0"/>
                        </a:rPr>
                        <a:t>Polling stations installed</a:t>
                      </a:r>
                    </a:p>
                  </a:txBody>
                  <a:tcPr marL="81683" marR="81683" marT="0" marB="0" anchor="ctr">
                    <a:solidFill>
                      <a:srgbClr val="E83D7D"/>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156,808</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solidFill>
                  </a:tcPr>
                </a:tc>
                <a:tc>
                  <a:txBody>
                    <a:bodyPr/>
                    <a:lstStyle/>
                    <a:p>
                      <a:pPr algn="r">
                        <a:spcAft>
                          <a:spcPts val="0"/>
                        </a:spcAft>
                      </a:pPr>
                      <a:r>
                        <a:rPr lang="es-MX" sz="2000">
                          <a:effectLst/>
                          <a:latin typeface="Corbel" panose="020B0503020204020204" pitchFamily="34" charset="0"/>
                          <a:ea typeface="Calibri" panose="020F0502020204030204" pitchFamily="34" charset="0"/>
                          <a:cs typeface="Arial" panose="020B0604020202020204" pitchFamily="34" charset="0"/>
                        </a:rPr>
                        <a:t>162,570</a:t>
                      </a:r>
                    </a:p>
                  </a:txBody>
                  <a:tcPr marL="81683" marR="81683" marT="0" marB="0" anchor="ctr">
                    <a:solidFill>
                      <a:schemeClr val="bg1"/>
                    </a:solidFill>
                  </a:tcPr>
                </a:tc>
                <a:tc>
                  <a:txBody>
                    <a:bodyPr/>
                    <a:lstStyle/>
                    <a:p>
                      <a:pPr algn="r">
                        <a:spcAft>
                          <a:spcPts val="0"/>
                        </a:spcAft>
                      </a:pPr>
                      <a:r>
                        <a:rPr lang="es-MX" sz="2000" b="1" kern="1200">
                          <a:effectLst/>
                          <a:latin typeface="Corbel" panose="020B0503020204020204" pitchFamily="34" charset="0"/>
                          <a:cs typeface="Arial" panose="020B0604020202020204" pitchFamily="34" charset="0"/>
                        </a:rPr>
                        <a:t>+3.67%</a:t>
                      </a:r>
                      <a:endParaRPr lang="es-MX" sz="2000" b="1" kern="1200">
                        <a:solidFill>
                          <a:schemeClr val="dk1"/>
                        </a:solidFill>
                        <a:effectLst/>
                        <a:latin typeface="Corbel" panose="020B0503020204020204" pitchFamily="34" charset="0"/>
                        <a:ea typeface="+mn-ea"/>
                        <a:cs typeface="Arial" panose="020B0604020202020204" pitchFamily="34" charset="0"/>
                      </a:endParaRPr>
                    </a:p>
                  </a:txBody>
                  <a:tcPr marL="81683" marR="81683" marT="0" marB="0" anchor="ctr">
                    <a:solidFill>
                      <a:schemeClr val="bg1"/>
                    </a:solidFill>
                  </a:tcPr>
                </a:tc>
                <a:extLst>
                  <a:ext uri="{0D108BD9-81ED-4DB2-BD59-A6C34878D82A}">
                    <a16:rowId xmlns:a16="http://schemas.microsoft.com/office/drawing/2014/main" val="3946327477"/>
                  </a:ext>
                </a:extLst>
              </a:tr>
              <a:tr h="350844">
                <a:tc>
                  <a:txBody>
                    <a:bodyPr/>
                    <a:lstStyle/>
                    <a:p>
                      <a:pPr>
                        <a:spcAft>
                          <a:spcPts val="0"/>
                        </a:spcAft>
                      </a:pPr>
                      <a:r>
                        <a:rPr lang="es-MX" sz="2000" dirty="0">
                          <a:effectLst/>
                          <a:latin typeface="Corbel" panose="020B0503020204020204" pitchFamily="34" charset="0"/>
                        </a:rPr>
                        <a:t>Supervisors / Trainning personnel</a:t>
                      </a:r>
                      <a:endParaRPr lang="es-MX" sz="20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83D7D"/>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45,137</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48,082</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b="1" kern="1200">
                          <a:effectLst/>
                          <a:latin typeface="Corbel" panose="020B0503020204020204" pitchFamily="34" charset="0"/>
                          <a:cs typeface="Arial" panose="020B0604020202020204" pitchFamily="34" charset="0"/>
                        </a:rPr>
                        <a:t>+6.52%</a:t>
                      </a:r>
                      <a:endParaRPr lang="es-MX" sz="2000" b="1" kern="1200">
                        <a:solidFill>
                          <a:schemeClr val="dk1"/>
                        </a:solidFill>
                        <a:effectLst/>
                        <a:latin typeface="Corbel" panose="020B0503020204020204" pitchFamily="34" charset="0"/>
                        <a:ea typeface="+mn-ea"/>
                        <a:cs typeface="Arial" panose="020B0604020202020204" pitchFamily="34" charset="0"/>
                      </a:endParaRPr>
                    </a:p>
                  </a:txBody>
                  <a:tcPr marL="81683" marR="81683" marT="0" marB="0" anchor="ctr">
                    <a:solidFill>
                      <a:schemeClr val="bg1">
                        <a:lumMod val="85000"/>
                      </a:schemeClr>
                    </a:solidFill>
                  </a:tcPr>
                </a:tc>
                <a:extLst>
                  <a:ext uri="{0D108BD9-81ED-4DB2-BD59-A6C34878D82A}">
                    <a16:rowId xmlns:a16="http://schemas.microsoft.com/office/drawing/2014/main" val="890355735"/>
                  </a:ext>
                </a:extLst>
              </a:tr>
              <a:tr h="509479">
                <a:tc>
                  <a:txBody>
                    <a:bodyPr/>
                    <a:lstStyle/>
                    <a:p>
                      <a:pPr>
                        <a:spcAft>
                          <a:spcPts val="0"/>
                        </a:spcAft>
                      </a:pPr>
                      <a:r>
                        <a:rPr lang="es-MX" sz="2000" dirty="0">
                          <a:effectLst/>
                          <a:latin typeface="Corbel" panose="020B0503020204020204" pitchFamily="34" charset="0"/>
                        </a:rPr>
                        <a:t>Citizens to visit</a:t>
                      </a:r>
                      <a:endParaRPr lang="es-MX" sz="20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83D7D"/>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11,602,897</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13,331,352</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b="1" kern="1200">
                          <a:effectLst/>
                          <a:latin typeface="Corbel" panose="020B0503020204020204" pitchFamily="34" charset="0"/>
                          <a:cs typeface="Arial" panose="020B0604020202020204" pitchFamily="34" charset="0"/>
                        </a:rPr>
                        <a:t>+14.89%</a:t>
                      </a:r>
                      <a:endParaRPr lang="es-MX" sz="2000" b="1" kern="1200">
                        <a:solidFill>
                          <a:schemeClr val="dk1"/>
                        </a:solidFill>
                        <a:effectLst/>
                        <a:latin typeface="Corbel" panose="020B0503020204020204" pitchFamily="34" charset="0"/>
                        <a:ea typeface="+mn-ea"/>
                        <a:cs typeface="Arial" panose="020B0604020202020204" pitchFamily="34" charset="0"/>
                      </a:endParaRPr>
                    </a:p>
                  </a:txBody>
                  <a:tcPr marL="81683" marR="81683" marT="0" marB="0" anchor="ctr">
                    <a:solidFill>
                      <a:schemeClr val="bg1">
                        <a:lumMod val="85000"/>
                      </a:schemeClr>
                    </a:solidFill>
                  </a:tcPr>
                </a:tc>
                <a:extLst>
                  <a:ext uri="{0D108BD9-81ED-4DB2-BD59-A6C34878D82A}">
                    <a16:rowId xmlns:a16="http://schemas.microsoft.com/office/drawing/2014/main" val="2446251747"/>
                  </a:ext>
                </a:extLst>
              </a:tr>
              <a:tr h="509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000" dirty="0">
                          <a:effectLst/>
                          <a:latin typeface="Corbel" panose="020B0503020204020204" pitchFamily="34" charset="0"/>
                        </a:rPr>
                        <a:t>Polling station citizens required </a:t>
                      </a:r>
                      <a:endParaRPr lang="es-MX" sz="20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83D7D"/>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1,398,534</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solidFill>
                  </a:tcPr>
                </a:tc>
                <a:tc>
                  <a:txBody>
                    <a:bodyPr/>
                    <a:lstStyle/>
                    <a:p>
                      <a:pPr algn="r">
                        <a:spcAft>
                          <a:spcPts val="0"/>
                        </a:spcAft>
                      </a:pPr>
                      <a:r>
                        <a:rPr lang="es-MX" sz="2000">
                          <a:effectLst/>
                          <a:latin typeface="Corbel" panose="020B0503020204020204" pitchFamily="34" charset="0"/>
                          <a:cs typeface="Arial" panose="020B0604020202020204" pitchFamily="34" charset="0"/>
                        </a:rPr>
                        <a:t>1,463,130</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solidFill>
                  </a:tcPr>
                </a:tc>
                <a:tc>
                  <a:txBody>
                    <a:bodyPr/>
                    <a:lstStyle/>
                    <a:p>
                      <a:pPr algn="r">
                        <a:spcAft>
                          <a:spcPts val="0"/>
                        </a:spcAft>
                      </a:pPr>
                      <a:r>
                        <a:rPr lang="es-MX" sz="2000" b="1" kern="1200">
                          <a:effectLst/>
                          <a:latin typeface="Corbel" panose="020B0503020204020204" pitchFamily="34" charset="0"/>
                          <a:cs typeface="Arial" panose="020B0604020202020204" pitchFamily="34" charset="0"/>
                        </a:rPr>
                        <a:t>+4.62%</a:t>
                      </a:r>
                      <a:endParaRPr lang="es-MX" sz="2000" b="1" kern="1200">
                        <a:solidFill>
                          <a:schemeClr val="dk1"/>
                        </a:solidFill>
                        <a:effectLst/>
                        <a:latin typeface="Corbel" panose="020B0503020204020204" pitchFamily="34" charset="0"/>
                        <a:ea typeface="+mn-ea"/>
                        <a:cs typeface="Arial" panose="020B0604020202020204" pitchFamily="34" charset="0"/>
                      </a:endParaRPr>
                    </a:p>
                  </a:txBody>
                  <a:tcPr marL="81683" marR="81683" marT="0" marB="0" anchor="ctr">
                    <a:solidFill>
                      <a:schemeClr val="bg1"/>
                    </a:solidFill>
                  </a:tcPr>
                </a:tc>
                <a:extLst>
                  <a:ext uri="{0D108BD9-81ED-4DB2-BD59-A6C34878D82A}">
                    <a16:rowId xmlns:a16="http://schemas.microsoft.com/office/drawing/2014/main" val="1836582037"/>
                  </a:ext>
                </a:extLst>
              </a:tr>
              <a:tr h="408386">
                <a:tc>
                  <a:txBody>
                    <a:bodyPr/>
                    <a:lstStyle/>
                    <a:p>
                      <a:pPr>
                        <a:spcAft>
                          <a:spcPts val="0"/>
                        </a:spcAft>
                      </a:pPr>
                      <a:r>
                        <a:rPr lang="es-MX" sz="2000" dirty="0">
                          <a:effectLst/>
                          <a:latin typeface="Corbel" panose="020B0503020204020204" pitchFamily="34" charset="0"/>
                        </a:rPr>
                        <a:t>Number of posts to be elected</a:t>
                      </a:r>
                      <a:endParaRPr lang="es-MX" sz="2000" dirty="0">
                        <a:effectLst/>
                        <a:latin typeface="Corbel" panose="020B0503020204020204" pitchFamily="34" charset="0"/>
                        <a:ea typeface="Calibri" panose="020F0502020204030204" pitchFamily="34" charset="0"/>
                        <a:cs typeface="Times New Roman" panose="02020603050405020304" pitchFamily="18" charset="0"/>
                      </a:endParaRPr>
                    </a:p>
                  </a:txBody>
                  <a:tcPr marL="81683" marR="81683" marT="0" marB="0" anchor="ctr">
                    <a:solidFill>
                      <a:srgbClr val="E83D7D"/>
                    </a:solidFill>
                  </a:tcPr>
                </a:tc>
                <a:tc>
                  <a:txBody>
                    <a:bodyPr/>
                    <a:lstStyle/>
                    <a:p>
                      <a:pPr algn="r">
                        <a:spcAft>
                          <a:spcPts val="0"/>
                        </a:spcAft>
                      </a:pPr>
                      <a:r>
                        <a:rPr lang="es-ES" sz="2000">
                          <a:effectLst/>
                          <a:latin typeface="Corbel" panose="020B0503020204020204" pitchFamily="34" charset="0"/>
                          <a:cs typeface="Arial" panose="020B0604020202020204" pitchFamily="34" charset="0"/>
                        </a:rPr>
                        <a:t>18,299</a:t>
                      </a:r>
                      <a:endParaRPr lang="es-MX" sz="200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tc>
                  <a:txBody>
                    <a:bodyPr/>
                    <a:lstStyle/>
                    <a:p>
                      <a:pPr algn="r">
                        <a:spcAft>
                          <a:spcPts val="0"/>
                        </a:spcAft>
                      </a:pPr>
                      <a:r>
                        <a:rPr lang="es-MX" sz="2000">
                          <a:effectLst/>
                          <a:latin typeface="Corbel" panose="020B0503020204020204" pitchFamily="34" charset="0"/>
                          <a:ea typeface="Calibri" panose="020F0502020204030204" pitchFamily="34" charset="0"/>
                          <a:cs typeface="Arial" panose="020B0604020202020204" pitchFamily="34" charset="0"/>
                        </a:rPr>
                        <a:t>20,417*</a:t>
                      </a:r>
                    </a:p>
                  </a:txBody>
                  <a:tcPr marL="81683" marR="81683" marT="0" marB="0" anchor="ctr">
                    <a:solidFill>
                      <a:schemeClr val="bg1">
                        <a:lumMod val="85000"/>
                      </a:schemeClr>
                    </a:solidFill>
                  </a:tcPr>
                </a:tc>
                <a:tc>
                  <a:txBody>
                    <a:bodyPr/>
                    <a:lstStyle/>
                    <a:p>
                      <a:pPr algn="r">
                        <a:spcAft>
                          <a:spcPts val="0"/>
                        </a:spcAft>
                      </a:pPr>
                      <a:r>
                        <a:rPr lang="es-MX" sz="2000" b="1" dirty="0">
                          <a:effectLst/>
                          <a:latin typeface="Corbel" panose="020B0503020204020204" pitchFamily="34" charset="0"/>
                          <a:cs typeface="Arial" panose="020B0604020202020204" pitchFamily="34" charset="0"/>
                        </a:rPr>
                        <a:t>+11.57%</a:t>
                      </a:r>
                      <a:endParaRPr lang="es-MX" sz="2000" b="1" dirty="0">
                        <a:effectLst/>
                        <a:latin typeface="Corbel" panose="020B0503020204020204" pitchFamily="34" charset="0"/>
                        <a:ea typeface="Calibri" panose="020F0502020204030204" pitchFamily="34" charset="0"/>
                        <a:cs typeface="Arial" panose="020B0604020202020204" pitchFamily="34" charset="0"/>
                      </a:endParaRPr>
                    </a:p>
                  </a:txBody>
                  <a:tcPr marL="81683" marR="81683" marT="0" marB="0" anchor="ctr">
                    <a:solidFill>
                      <a:schemeClr val="bg1">
                        <a:lumMod val="85000"/>
                      </a:schemeClr>
                    </a:solidFill>
                  </a:tcPr>
                </a:tc>
                <a:extLst>
                  <a:ext uri="{0D108BD9-81ED-4DB2-BD59-A6C34878D82A}">
                    <a16:rowId xmlns:a16="http://schemas.microsoft.com/office/drawing/2014/main" val="1131755147"/>
                  </a:ext>
                </a:extLst>
              </a:tr>
            </a:tbl>
          </a:graphicData>
        </a:graphic>
      </p:graphicFrame>
      <p:sp>
        <p:nvSpPr>
          <p:cNvPr id="5" name="CuadroTexto 4">
            <a:extLst>
              <a:ext uri="{FF2B5EF4-FFF2-40B4-BE49-F238E27FC236}">
                <a16:creationId xmlns:a16="http://schemas.microsoft.com/office/drawing/2014/main" id="{09ED4E5E-2E8F-46E5-BA95-6FAD02BD2569}"/>
              </a:ext>
            </a:extLst>
          </p:cNvPr>
          <p:cNvSpPr txBox="1"/>
          <p:nvPr/>
        </p:nvSpPr>
        <p:spPr>
          <a:xfrm>
            <a:off x="495300" y="5876925"/>
            <a:ext cx="7848872" cy="338554"/>
          </a:xfrm>
          <a:prstGeom prst="rect">
            <a:avLst/>
          </a:prstGeom>
          <a:noFill/>
        </p:spPr>
        <p:txBody>
          <a:bodyPr wrap="square" rtlCol="0">
            <a:spAutoFit/>
          </a:bodyPr>
          <a:lstStyle/>
          <a:p>
            <a:r>
              <a:rPr lang="es-MX" sz="1600" dirty="0">
                <a:solidFill>
                  <a:schemeClr val="tx1">
                    <a:lumMod val="65000"/>
                    <a:lumOff val="35000"/>
                  </a:schemeClr>
                </a:solidFill>
                <a:latin typeface="Corbel" panose="020B0503020204020204" pitchFamily="34" charset="0"/>
                <a:cs typeface="Arial" panose="020B0604020202020204" pitchFamily="34" charset="0"/>
              </a:rPr>
              <a:t>*Two extrarodinary elections are included (2 municipalities in the State of Hidalgo).</a:t>
            </a:r>
          </a:p>
        </p:txBody>
      </p:sp>
      <p:sp>
        <p:nvSpPr>
          <p:cNvPr id="8" name="Título 1">
            <a:extLst>
              <a:ext uri="{FF2B5EF4-FFF2-40B4-BE49-F238E27FC236}">
                <a16:creationId xmlns:a16="http://schemas.microsoft.com/office/drawing/2014/main" id="{6B790AD9-A061-4EF6-8389-DC3DC55DFF6E}"/>
              </a:ext>
            </a:extLst>
          </p:cNvPr>
          <p:cNvSpPr>
            <a:spLocks noGrp="1"/>
          </p:cNvSpPr>
          <p:nvPr>
            <p:ph type="title"/>
          </p:nvPr>
        </p:nvSpPr>
        <p:spPr>
          <a:xfrm>
            <a:off x="432000" y="432000"/>
            <a:ext cx="9198000" cy="432000"/>
          </a:xfrm>
        </p:spPr>
        <p:txBody>
          <a:bodyPr/>
          <a:lstStyle/>
          <a:p>
            <a:r>
              <a:rPr lang="es-MX" dirty="0"/>
              <a:t>2021: The largest election in history</a:t>
            </a:r>
          </a:p>
        </p:txBody>
      </p:sp>
    </p:spTree>
    <p:extLst>
      <p:ext uri="{BB962C8B-B14F-4D97-AF65-F5344CB8AC3E}">
        <p14:creationId xmlns:p14="http://schemas.microsoft.com/office/powerpoint/2010/main" val="315730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904A173-8227-4ECA-9729-99FB2D371621}"/>
              </a:ext>
            </a:extLst>
          </p:cNvPr>
          <p:cNvSpPr>
            <a:spLocks noGrp="1"/>
          </p:cNvSpPr>
          <p:nvPr>
            <p:ph type="sldNum" sz="quarter" idx="33"/>
          </p:nvPr>
        </p:nvSpPr>
        <p:spPr/>
        <p:txBody>
          <a:bodyPr/>
          <a:lstStyle/>
          <a:p>
            <a:fld id="{19B51A1E-902D-48AF-9020-955120F399B6}" type="slidenum">
              <a:rPr lang="en-US" noProof="0" smtClean="0"/>
              <a:pPr/>
              <a:t>11</a:t>
            </a:fld>
            <a:endParaRPr lang="en-US" noProof="0"/>
          </a:p>
        </p:txBody>
      </p:sp>
      <p:sp>
        <p:nvSpPr>
          <p:cNvPr id="4" name="Título 1">
            <a:extLst>
              <a:ext uri="{FF2B5EF4-FFF2-40B4-BE49-F238E27FC236}">
                <a16:creationId xmlns:a16="http://schemas.microsoft.com/office/drawing/2014/main" id="{D67178D6-1057-4830-A754-A52B29E62C09}"/>
              </a:ext>
            </a:extLst>
          </p:cNvPr>
          <p:cNvSpPr>
            <a:spLocks noGrp="1"/>
          </p:cNvSpPr>
          <p:nvPr>
            <p:ph type="title"/>
          </p:nvPr>
        </p:nvSpPr>
        <p:spPr>
          <a:xfrm>
            <a:off x="432000" y="432000"/>
            <a:ext cx="9198000" cy="432000"/>
          </a:xfrm>
        </p:spPr>
        <p:txBody>
          <a:bodyPr/>
          <a:lstStyle/>
          <a:p>
            <a:r>
              <a:rPr lang="es-MX" dirty="0"/>
              <a:t>2021: The largest election in history</a:t>
            </a:r>
          </a:p>
        </p:txBody>
      </p:sp>
      <p:sp>
        <p:nvSpPr>
          <p:cNvPr id="5" name="Marcador de texto 2">
            <a:extLst>
              <a:ext uri="{FF2B5EF4-FFF2-40B4-BE49-F238E27FC236}">
                <a16:creationId xmlns:a16="http://schemas.microsoft.com/office/drawing/2014/main" id="{0EB143BE-D77D-4AD5-9E06-5C6A90F26B27}"/>
              </a:ext>
            </a:extLst>
          </p:cNvPr>
          <p:cNvSpPr txBox="1">
            <a:spLocks/>
          </p:cNvSpPr>
          <p:nvPr/>
        </p:nvSpPr>
        <p:spPr>
          <a:xfrm>
            <a:off x="745668" y="1255310"/>
            <a:ext cx="3249861" cy="1886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spcBef>
                <a:spcPts val="0"/>
              </a:spcBef>
              <a:buFont typeface="Arial" panose="020B0604020202020204" pitchFamily="34" charset="0"/>
              <a:buNone/>
            </a:pPr>
            <a:r>
              <a:rPr lang="es-MX" sz="2000" b="1" dirty="0">
                <a:solidFill>
                  <a:srgbClr val="D60093"/>
                </a:solidFill>
                <a:latin typeface="Corbel" panose="020B0503020204020204" pitchFamily="34" charset="0"/>
              </a:rPr>
              <a:t>FEDERAL</a:t>
            </a:r>
          </a:p>
          <a:p>
            <a:pPr marL="102870" indent="0">
              <a:spcBef>
                <a:spcPts val="0"/>
              </a:spcBef>
              <a:buFont typeface="Arial" panose="020B0604020202020204" pitchFamily="34" charset="0"/>
              <a:buNone/>
            </a:pPr>
            <a:endParaRPr lang="es-MX" sz="1200" dirty="0">
              <a:latin typeface="Corbel" panose="020B0503020204020204" pitchFamily="34" charset="0"/>
            </a:endParaRPr>
          </a:p>
          <a:p>
            <a:pPr>
              <a:spcBef>
                <a:spcPts val="0"/>
              </a:spcBef>
            </a:pPr>
            <a:r>
              <a:rPr lang="es-MX" sz="2000" b="1" dirty="0">
                <a:solidFill>
                  <a:schemeClr val="tx1">
                    <a:lumMod val="65000"/>
                    <a:lumOff val="35000"/>
                  </a:schemeClr>
                </a:solidFill>
                <a:latin typeface="Corbel" panose="020B0503020204020204" pitchFamily="34" charset="0"/>
              </a:rPr>
              <a:t>Chamber of Deputies</a:t>
            </a:r>
          </a:p>
          <a:p>
            <a:pPr lvl="1">
              <a:spcBef>
                <a:spcPts val="0"/>
              </a:spcBef>
            </a:pPr>
            <a:r>
              <a:rPr lang="es-MX" sz="2500" dirty="0">
                <a:solidFill>
                  <a:schemeClr val="tx1">
                    <a:lumMod val="65000"/>
                    <a:lumOff val="35000"/>
                  </a:schemeClr>
                </a:solidFill>
                <a:latin typeface="Corbel" panose="020B0503020204020204" pitchFamily="34" charset="0"/>
              </a:rPr>
              <a:t>300</a:t>
            </a:r>
            <a:r>
              <a:rPr lang="es-MX" sz="2000" dirty="0">
                <a:solidFill>
                  <a:schemeClr val="tx1">
                    <a:lumMod val="65000"/>
                    <a:lumOff val="35000"/>
                  </a:schemeClr>
                </a:solidFill>
                <a:latin typeface="Corbel" panose="020B0503020204020204" pitchFamily="34" charset="0"/>
              </a:rPr>
              <a:t> / Majority</a:t>
            </a:r>
          </a:p>
          <a:p>
            <a:pPr lvl="1">
              <a:spcBef>
                <a:spcPts val="0"/>
              </a:spcBef>
            </a:pPr>
            <a:r>
              <a:rPr lang="es-MX" sz="2500" dirty="0">
                <a:solidFill>
                  <a:schemeClr val="tx1">
                    <a:lumMod val="65000"/>
                    <a:lumOff val="35000"/>
                  </a:schemeClr>
                </a:solidFill>
                <a:latin typeface="Corbel" panose="020B0503020204020204" pitchFamily="34" charset="0"/>
              </a:rPr>
              <a:t>200</a:t>
            </a:r>
            <a:r>
              <a:rPr lang="es-MX" sz="2000" dirty="0">
                <a:solidFill>
                  <a:schemeClr val="tx1">
                    <a:lumMod val="65000"/>
                    <a:lumOff val="35000"/>
                  </a:schemeClr>
                </a:solidFill>
                <a:latin typeface="Corbel" panose="020B0503020204020204" pitchFamily="34" charset="0"/>
              </a:rPr>
              <a:t> / Proportional </a:t>
            </a:r>
            <a:br>
              <a:rPr lang="es-MX" sz="2000" dirty="0">
                <a:solidFill>
                  <a:schemeClr val="tx1">
                    <a:lumMod val="65000"/>
                    <a:lumOff val="35000"/>
                  </a:schemeClr>
                </a:solidFill>
                <a:latin typeface="Corbel" panose="020B0503020204020204" pitchFamily="34" charset="0"/>
              </a:rPr>
            </a:br>
            <a:r>
              <a:rPr lang="es-MX" sz="2000" dirty="0">
                <a:solidFill>
                  <a:schemeClr val="tx1">
                    <a:lumMod val="65000"/>
                    <a:lumOff val="35000"/>
                  </a:schemeClr>
                </a:solidFill>
                <a:latin typeface="Corbel" panose="020B0503020204020204" pitchFamily="34" charset="0"/>
              </a:rPr>
              <a:t>Representation</a:t>
            </a:r>
          </a:p>
        </p:txBody>
      </p:sp>
      <p:sp>
        <p:nvSpPr>
          <p:cNvPr id="6" name="Rectángulo 5">
            <a:extLst>
              <a:ext uri="{FF2B5EF4-FFF2-40B4-BE49-F238E27FC236}">
                <a16:creationId xmlns:a16="http://schemas.microsoft.com/office/drawing/2014/main" id="{CD1311B6-73A0-4964-811C-A7C3DE485864}"/>
              </a:ext>
            </a:extLst>
          </p:cNvPr>
          <p:cNvSpPr/>
          <p:nvPr/>
        </p:nvSpPr>
        <p:spPr>
          <a:xfrm>
            <a:off x="4366259" y="6159766"/>
            <a:ext cx="5486401" cy="523220"/>
          </a:xfrm>
          <a:prstGeom prst="rect">
            <a:avLst/>
          </a:prstGeom>
        </p:spPr>
        <p:txBody>
          <a:bodyPr wrap="square">
            <a:spAutoFit/>
          </a:bodyPr>
          <a:lstStyle/>
          <a:p>
            <a:pPr>
              <a:buClr>
                <a:srgbClr val="7030A0"/>
              </a:buClr>
            </a:pPr>
            <a:r>
              <a:rPr lang="es-ES" sz="1400" dirty="0">
                <a:solidFill>
                  <a:schemeClr val="tx1">
                    <a:lumMod val="65000"/>
                    <a:lumOff val="35000"/>
                  </a:schemeClr>
                </a:solidFill>
                <a:latin typeface="Corbel" panose="020B0503020204020204" pitchFamily="34" charset="0"/>
              </a:rPr>
              <a:t>* </a:t>
            </a:r>
            <a:r>
              <a:rPr lang="es-ES" sz="1400" dirty="0" err="1">
                <a:solidFill>
                  <a:schemeClr val="tx1">
                    <a:lumMod val="65000"/>
                    <a:lumOff val="35000"/>
                  </a:schemeClr>
                </a:solidFill>
                <a:latin typeface="Corbel" panose="020B0503020204020204" pitchFamily="34" charset="0"/>
              </a:rPr>
              <a:t>Includes</a:t>
            </a:r>
            <a:r>
              <a:rPr lang="es-ES" sz="1400" dirty="0">
                <a:solidFill>
                  <a:schemeClr val="tx1">
                    <a:lumMod val="65000"/>
                    <a:lumOff val="35000"/>
                  </a:schemeClr>
                </a:solidFill>
                <a:latin typeface="Corbel" panose="020B0503020204020204" pitchFamily="34" charset="0"/>
              </a:rPr>
              <a:t> 2 </a:t>
            </a:r>
            <a:r>
              <a:rPr lang="es-ES" sz="1400" dirty="0" err="1">
                <a:solidFill>
                  <a:schemeClr val="tx1">
                    <a:lumMod val="65000"/>
                    <a:lumOff val="35000"/>
                  </a:schemeClr>
                </a:solidFill>
                <a:latin typeface="Corbel" panose="020B0503020204020204" pitchFamily="34" charset="0"/>
              </a:rPr>
              <a:t>extrarodinary</a:t>
            </a:r>
            <a:r>
              <a:rPr lang="es-ES" sz="1400" dirty="0">
                <a:solidFill>
                  <a:schemeClr val="tx1">
                    <a:lumMod val="65000"/>
                    <a:lumOff val="35000"/>
                  </a:schemeClr>
                </a:solidFill>
                <a:latin typeface="Corbel" panose="020B0503020204020204" pitchFamily="34" charset="0"/>
              </a:rPr>
              <a:t> </a:t>
            </a:r>
            <a:r>
              <a:rPr lang="es-ES" sz="1400" dirty="0" err="1">
                <a:solidFill>
                  <a:schemeClr val="tx1">
                    <a:lumMod val="65000"/>
                    <a:lumOff val="35000"/>
                  </a:schemeClr>
                </a:solidFill>
                <a:latin typeface="Corbel" panose="020B0503020204020204" pitchFamily="34" charset="0"/>
              </a:rPr>
              <a:t>elections</a:t>
            </a:r>
            <a:r>
              <a:rPr lang="es-ES" sz="1400" dirty="0">
                <a:solidFill>
                  <a:schemeClr val="tx1">
                    <a:lumMod val="65000"/>
                    <a:lumOff val="35000"/>
                  </a:schemeClr>
                </a:solidFill>
                <a:latin typeface="Corbel" panose="020B0503020204020204" pitchFamily="34" charset="0"/>
              </a:rPr>
              <a:t> </a:t>
            </a:r>
            <a:r>
              <a:rPr lang="es-ES" sz="1400" dirty="0" err="1">
                <a:solidFill>
                  <a:schemeClr val="tx1">
                    <a:lumMod val="65000"/>
                    <a:lumOff val="35000"/>
                  </a:schemeClr>
                </a:solidFill>
                <a:latin typeface="Corbel" panose="020B0503020204020204" pitchFamily="34" charset="0"/>
              </a:rPr>
              <a:t>for</a:t>
            </a:r>
            <a:r>
              <a:rPr lang="es-ES" sz="1400" dirty="0">
                <a:solidFill>
                  <a:schemeClr val="tx1">
                    <a:lumMod val="65000"/>
                    <a:lumOff val="35000"/>
                  </a:schemeClr>
                </a:solidFill>
                <a:latin typeface="Corbel" panose="020B0503020204020204" pitchFamily="34" charset="0"/>
              </a:rPr>
              <a:t> </a:t>
            </a:r>
            <a:r>
              <a:rPr lang="es-ES" sz="1400" dirty="0" err="1">
                <a:solidFill>
                  <a:schemeClr val="tx1">
                    <a:lumMod val="65000"/>
                    <a:lumOff val="35000"/>
                  </a:schemeClr>
                </a:solidFill>
                <a:latin typeface="Corbel" panose="020B0503020204020204" pitchFamily="34" charset="0"/>
              </a:rPr>
              <a:t>presidency</a:t>
            </a:r>
            <a:r>
              <a:rPr lang="es-ES" sz="1400" dirty="0">
                <a:solidFill>
                  <a:schemeClr val="tx1">
                    <a:lumMod val="65000"/>
                    <a:lumOff val="35000"/>
                  </a:schemeClr>
                </a:solidFill>
                <a:latin typeface="Corbel" panose="020B0503020204020204" pitchFamily="34" charset="0"/>
              </a:rPr>
              <a:t> of </a:t>
            </a:r>
            <a:r>
              <a:rPr lang="es-ES" sz="1400" dirty="0" err="1">
                <a:solidFill>
                  <a:schemeClr val="tx1">
                    <a:lumMod val="65000"/>
                    <a:lumOff val="35000"/>
                  </a:schemeClr>
                </a:solidFill>
                <a:latin typeface="Corbel" panose="020B0503020204020204" pitchFamily="34" charset="0"/>
              </a:rPr>
              <a:t>municipalities</a:t>
            </a:r>
            <a:r>
              <a:rPr lang="es-ES" sz="1400" dirty="0">
                <a:solidFill>
                  <a:schemeClr val="tx1">
                    <a:lumMod val="65000"/>
                    <a:lumOff val="35000"/>
                  </a:schemeClr>
                </a:solidFill>
                <a:latin typeface="Corbel" panose="020B0503020204020204" pitchFamily="34" charset="0"/>
              </a:rPr>
              <a:t> in </a:t>
            </a:r>
            <a:r>
              <a:rPr lang="es-ES" sz="1400" dirty="0" err="1">
                <a:solidFill>
                  <a:schemeClr val="tx1">
                    <a:lumMod val="65000"/>
                    <a:lumOff val="35000"/>
                  </a:schemeClr>
                </a:solidFill>
                <a:latin typeface="Corbel" panose="020B0503020204020204" pitchFamily="34" charset="0"/>
              </a:rPr>
              <a:t>the</a:t>
            </a:r>
            <a:r>
              <a:rPr lang="es-ES" sz="1400" dirty="0">
                <a:solidFill>
                  <a:schemeClr val="tx1">
                    <a:lumMod val="65000"/>
                    <a:lumOff val="35000"/>
                  </a:schemeClr>
                </a:solidFill>
                <a:latin typeface="Corbel" panose="020B0503020204020204" pitchFamily="34" charset="0"/>
              </a:rPr>
              <a:t> </a:t>
            </a:r>
            <a:r>
              <a:rPr lang="es-ES" sz="1400" dirty="0" err="1">
                <a:solidFill>
                  <a:schemeClr val="tx1">
                    <a:lumMod val="65000"/>
                    <a:lumOff val="35000"/>
                  </a:schemeClr>
                </a:solidFill>
                <a:latin typeface="Corbel" panose="020B0503020204020204" pitchFamily="34" charset="0"/>
              </a:rPr>
              <a:t>State</a:t>
            </a:r>
            <a:r>
              <a:rPr lang="es-ES" sz="1400" dirty="0">
                <a:solidFill>
                  <a:schemeClr val="tx1">
                    <a:lumMod val="65000"/>
                    <a:lumOff val="35000"/>
                  </a:schemeClr>
                </a:solidFill>
                <a:latin typeface="Corbel" panose="020B0503020204020204" pitchFamily="34" charset="0"/>
              </a:rPr>
              <a:t> of Hidalgo.</a:t>
            </a:r>
            <a:endParaRPr lang="en-US" sz="1400" dirty="0">
              <a:solidFill>
                <a:schemeClr val="tx1">
                  <a:lumMod val="65000"/>
                  <a:lumOff val="35000"/>
                </a:schemeClr>
              </a:solidFill>
              <a:latin typeface="Corbel" panose="020B0503020204020204" pitchFamily="34" charset="0"/>
            </a:endParaRPr>
          </a:p>
        </p:txBody>
      </p:sp>
      <p:pic>
        <p:nvPicPr>
          <p:cNvPr id="48" name="Imagen 47">
            <a:extLst>
              <a:ext uri="{FF2B5EF4-FFF2-40B4-BE49-F238E27FC236}">
                <a16:creationId xmlns:a16="http://schemas.microsoft.com/office/drawing/2014/main" id="{E3861C22-2671-4D77-AAC3-173FEFDC52BE}"/>
              </a:ext>
            </a:extLst>
          </p:cNvPr>
          <p:cNvPicPr>
            <a:picLocks noChangeAspect="1"/>
          </p:cNvPicPr>
          <p:nvPr/>
        </p:nvPicPr>
        <p:blipFill>
          <a:blip r:embed="rId2"/>
          <a:stretch>
            <a:fillRect/>
          </a:stretch>
        </p:blipFill>
        <p:spPr>
          <a:xfrm>
            <a:off x="3590853" y="1543544"/>
            <a:ext cx="6039147" cy="4165278"/>
          </a:xfrm>
          <a:prstGeom prst="rect">
            <a:avLst/>
          </a:prstGeom>
        </p:spPr>
      </p:pic>
      <p:sp>
        <p:nvSpPr>
          <p:cNvPr id="7" name="Marcador de texto 2">
            <a:extLst>
              <a:ext uri="{FF2B5EF4-FFF2-40B4-BE49-F238E27FC236}">
                <a16:creationId xmlns:a16="http://schemas.microsoft.com/office/drawing/2014/main" id="{27795C8C-B6E8-2944-9661-EDE58EDB16CD}"/>
              </a:ext>
            </a:extLst>
          </p:cNvPr>
          <p:cNvSpPr txBox="1">
            <a:spLocks/>
          </p:cNvSpPr>
          <p:nvPr/>
        </p:nvSpPr>
        <p:spPr>
          <a:xfrm>
            <a:off x="726618" y="3305090"/>
            <a:ext cx="4394022" cy="41652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spcBef>
                <a:spcPts val="0"/>
              </a:spcBef>
              <a:buFont typeface="Arial" panose="020B0604020202020204" pitchFamily="34" charset="0"/>
              <a:buNone/>
            </a:pPr>
            <a:r>
              <a:rPr lang="es-MX" sz="2000" b="1" dirty="0">
                <a:solidFill>
                  <a:srgbClr val="7030A0"/>
                </a:solidFill>
                <a:latin typeface="Corbel" panose="020B0503020204020204" pitchFamily="34" charset="0"/>
              </a:rPr>
              <a:t>LOCAL/State</a:t>
            </a:r>
          </a:p>
          <a:p>
            <a:pPr marL="102870" indent="0" algn="ctr">
              <a:spcBef>
                <a:spcPts val="0"/>
              </a:spcBef>
              <a:buFont typeface="Arial" panose="020B0604020202020204" pitchFamily="34" charset="0"/>
              <a:buNone/>
            </a:pPr>
            <a:endParaRPr lang="es-MX" sz="1100" dirty="0">
              <a:latin typeface="Corbel" panose="020B0503020204020204" pitchFamily="34" charset="0"/>
            </a:endParaRPr>
          </a:p>
          <a:p>
            <a:pPr marL="225425" indent="-225425">
              <a:spcBef>
                <a:spcPts val="0"/>
              </a:spcBef>
            </a:pPr>
            <a:r>
              <a:rPr lang="es-MX" sz="2000" b="1" dirty="0">
                <a:solidFill>
                  <a:schemeClr val="tx1">
                    <a:lumMod val="65000"/>
                    <a:lumOff val="35000"/>
                  </a:schemeClr>
                </a:solidFill>
                <a:latin typeface="Corbel" panose="020B0503020204020204" pitchFamily="34" charset="0"/>
              </a:rPr>
              <a:t>Governorships</a:t>
            </a:r>
            <a:r>
              <a:rPr lang="es-MX" sz="2000" dirty="0">
                <a:solidFill>
                  <a:schemeClr val="tx1">
                    <a:lumMod val="65000"/>
                    <a:lumOff val="35000"/>
                  </a:schemeClr>
                </a:solidFill>
                <a:latin typeface="Corbel" panose="020B0503020204020204" pitchFamily="34" charset="0"/>
              </a:rPr>
              <a:t>:</a:t>
            </a:r>
            <a:r>
              <a:rPr lang="es-MX" sz="2500" dirty="0">
                <a:solidFill>
                  <a:schemeClr val="tx1">
                    <a:lumMod val="65000"/>
                    <a:lumOff val="35000"/>
                  </a:schemeClr>
                </a:solidFill>
                <a:latin typeface="Corbel" panose="020B0503020204020204" pitchFamily="34" charset="0"/>
              </a:rPr>
              <a:t>15</a:t>
            </a:r>
          </a:p>
          <a:p>
            <a:pPr>
              <a:spcBef>
                <a:spcPts val="0"/>
              </a:spcBef>
            </a:pPr>
            <a:endParaRPr lang="es-MX" sz="2000" b="1" dirty="0">
              <a:solidFill>
                <a:schemeClr val="tx1">
                  <a:lumMod val="65000"/>
                  <a:lumOff val="35000"/>
                </a:schemeClr>
              </a:solidFill>
              <a:latin typeface="Corbel" panose="020B0503020204020204" pitchFamily="34" charset="0"/>
            </a:endParaRPr>
          </a:p>
          <a:p>
            <a:pPr>
              <a:spcBef>
                <a:spcPts val="0"/>
              </a:spcBef>
            </a:pPr>
            <a:r>
              <a:rPr lang="es-MX" sz="2000" b="1" dirty="0">
                <a:solidFill>
                  <a:schemeClr val="tx1">
                    <a:lumMod val="65000"/>
                    <a:lumOff val="35000"/>
                  </a:schemeClr>
                </a:solidFill>
                <a:latin typeface="Corbel" panose="020B0503020204020204" pitchFamily="34" charset="0"/>
              </a:rPr>
              <a:t>Local Chambrer of Deputies</a:t>
            </a:r>
            <a:r>
              <a:rPr lang="es-MX" sz="2000" dirty="0">
                <a:solidFill>
                  <a:schemeClr val="tx1">
                    <a:lumMod val="65000"/>
                    <a:lumOff val="35000"/>
                  </a:schemeClr>
                </a:solidFill>
                <a:latin typeface="Corbel" panose="020B0503020204020204" pitchFamily="34" charset="0"/>
              </a:rPr>
              <a:t>: </a:t>
            </a:r>
            <a:r>
              <a:rPr lang="es-MX" sz="2500" dirty="0">
                <a:solidFill>
                  <a:schemeClr val="tx1">
                    <a:lumMod val="65000"/>
                    <a:lumOff val="35000"/>
                  </a:schemeClr>
                </a:solidFill>
                <a:latin typeface="Corbel" panose="020B0503020204020204" pitchFamily="34" charset="0"/>
              </a:rPr>
              <a:t>1,063</a:t>
            </a:r>
            <a:r>
              <a:rPr lang="es-MX" sz="2000" dirty="0">
                <a:solidFill>
                  <a:schemeClr val="tx1">
                    <a:lumMod val="65000"/>
                    <a:lumOff val="35000"/>
                  </a:schemeClr>
                </a:solidFill>
                <a:latin typeface="Corbel" panose="020B0503020204020204" pitchFamily="34" charset="0"/>
              </a:rPr>
              <a:t> </a:t>
            </a:r>
          </a:p>
          <a:p>
            <a:pPr lvl="1">
              <a:spcBef>
                <a:spcPts val="0"/>
              </a:spcBef>
            </a:pPr>
            <a:r>
              <a:rPr lang="es-MX" sz="2500" dirty="0">
                <a:solidFill>
                  <a:schemeClr val="tx1">
                    <a:lumMod val="65000"/>
                    <a:lumOff val="35000"/>
                  </a:schemeClr>
                </a:solidFill>
                <a:latin typeface="Corbel" panose="020B0503020204020204" pitchFamily="34" charset="0"/>
              </a:rPr>
              <a:t>642</a:t>
            </a:r>
            <a:r>
              <a:rPr lang="es-MX" sz="2000" dirty="0">
                <a:solidFill>
                  <a:schemeClr val="tx1">
                    <a:lumMod val="65000"/>
                    <a:lumOff val="35000"/>
                  </a:schemeClr>
                </a:solidFill>
                <a:latin typeface="Corbel" panose="020B0503020204020204" pitchFamily="34" charset="0"/>
              </a:rPr>
              <a:t> / Mayority</a:t>
            </a:r>
          </a:p>
          <a:p>
            <a:pPr lvl="1">
              <a:spcBef>
                <a:spcPts val="0"/>
              </a:spcBef>
            </a:pPr>
            <a:r>
              <a:rPr lang="es-MX" sz="2500" dirty="0">
                <a:solidFill>
                  <a:schemeClr val="tx1">
                    <a:lumMod val="65000"/>
                    <a:lumOff val="35000"/>
                  </a:schemeClr>
                </a:solidFill>
                <a:latin typeface="Corbel" panose="020B0503020204020204" pitchFamily="34" charset="0"/>
              </a:rPr>
              <a:t>421</a:t>
            </a:r>
            <a:r>
              <a:rPr lang="es-MX" sz="2000" dirty="0">
                <a:solidFill>
                  <a:schemeClr val="tx1">
                    <a:lumMod val="65000"/>
                    <a:lumOff val="35000"/>
                  </a:schemeClr>
                </a:solidFill>
                <a:latin typeface="Corbel" panose="020B0503020204020204" pitchFamily="34" charset="0"/>
              </a:rPr>
              <a:t> / Proportional Representation</a:t>
            </a:r>
          </a:p>
          <a:p>
            <a:pPr>
              <a:spcBef>
                <a:spcPts val="0"/>
              </a:spcBef>
            </a:pPr>
            <a:endParaRPr lang="es-MX" sz="2000" b="1" dirty="0">
              <a:solidFill>
                <a:schemeClr val="tx1">
                  <a:lumMod val="65000"/>
                  <a:lumOff val="35000"/>
                </a:schemeClr>
              </a:solidFill>
              <a:latin typeface="Corbel" panose="020B0503020204020204" pitchFamily="34" charset="0"/>
            </a:endParaRPr>
          </a:p>
          <a:p>
            <a:pPr>
              <a:spcBef>
                <a:spcPts val="0"/>
              </a:spcBef>
            </a:pPr>
            <a:r>
              <a:rPr lang="es-MX" sz="2000" b="1" dirty="0">
                <a:solidFill>
                  <a:schemeClr val="tx1">
                    <a:lumMod val="65000"/>
                    <a:lumOff val="35000"/>
                  </a:schemeClr>
                </a:solidFill>
                <a:latin typeface="Corbel" panose="020B0503020204020204" pitchFamily="34" charset="0"/>
              </a:rPr>
              <a:t>Municipalities</a:t>
            </a:r>
            <a:r>
              <a:rPr lang="es-MX" sz="2000" dirty="0">
                <a:solidFill>
                  <a:schemeClr val="tx1">
                    <a:lumMod val="65000"/>
                    <a:lumOff val="35000"/>
                  </a:schemeClr>
                </a:solidFill>
                <a:latin typeface="Corbel" panose="020B0503020204020204" pitchFamily="34" charset="0"/>
              </a:rPr>
              <a:t>:  </a:t>
            </a:r>
            <a:r>
              <a:rPr lang="es-MX" sz="2500" dirty="0">
                <a:solidFill>
                  <a:schemeClr val="tx1">
                    <a:lumMod val="65000"/>
                    <a:lumOff val="35000"/>
                  </a:schemeClr>
                </a:solidFill>
                <a:latin typeface="Corbel" panose="020B0503020204020204" pitchFamily="34" charset="0"/>
              </a:rPr>
              <a:t>1,925</a:t>
            </a:r>
            <a:r>
              <a:rPr lang="es-MX" sz="2000" dirty="0">
                <a:solidFill>
                  <a:schemeClr val="tx1">
                    <a:lumMod val="65000"/>
                    <a:lumOff val="35000"/>
                  </a:schemeClr>
                </a:solidFill>
                <a:latin typeface="Corbel" panose="020B0503020204020204" pitchFamily="34" charset="0"/>
              </a:rPr>
              <a:t>*</a:t>
            </a:r>
          </a:p>
        </p:txBody>
      </p:sp>
    </p:spTree>
    <p:extLst>
      <p:ext uri="{BB962C8B-B14F-4D97-AF65-F5344CB8AC3E}">
        <p14:creationId xmlns:p14="http://schemas.microsoft.com/office/powerpoint/2010/main" val="2554564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persona, hombre, parado, frente&#10;&#10;Descripción generada automáticamente">
            <a:extLst>
              <a:ext uri="{FF2B5EF4-FFF2-40B4-BE49-F238E27FC236}">
                <a16:creationId xmlns:a16="http://schemas.microsoft.com/office/drawing/2014/main" id="{5EFCA4F5-B4B0-46B0-B27B-F2815619241A}"/>
              </a:ext>
            </a:extLst>
          </p:cNvPr>
          <p:cNvPicPr>
            <a:picLocks noChangeAspect="1"/>
          </p:cNvPicPr>
          <p:nvPr/>
        </p:nvPicPr>
        <p:blipFill>
          <a:blip r:embed="rId2"/>
          <a:stretch>
            <a:fillRect/>
          </a:stretch>
        </p:blipFill>
        <p:spPr>
          <a:xfrm rot="294114">
            <a:off x="8396927" y="4630775"/>
            <a:ext cx="3393484" cy="2111186"/>
          </a:xfrm>
          <a:prstGeom prst="rect">
            <a:avLst/>
          </a:prstGeom>
        </p:spPr>
      </p:pic>
      <p:sp>
        <p:nvSpPr>
          <p:cNvPr id="2" name="Título 1">
            <a:extLst>
              <a:ext uri="{FF2B5EF4-FFF2-40B4-BE49-F238E27FC236}">
                <a16:creationId xmlns:a16="http://schemas.microsoft.com/office/drawing/2014/main" id="{926DF32C-4DF2-4813-B90B-044D5855788C}"/>
              </a:ext>
            </a:extLst>
          </p:cNvPr>
          <p:cNvSpPr>
            <a:spLocks noGrp="1"/>
          </p:cNvSpPr>
          <p:nvPr>
            <p:ph type="title"/>
          </p:nvPr>
        </p:nvSpPr>
        <p:spPr/>
        <p:txBody>
          <a:bodyPr/>
          <a:lstStyle/>
          <a:p>
            <a:r>
              <a:rPr lang="es-MX" dirty="0"/>
              <a:t>A Challenging Context</a:t>
            </a:r>
          </a:p>
        </p:txBody>
      </p:sp>
      <p:sp>
        <p:nvSpPr>
          <p:cNvPr id="3" name="Marcador de texto 2">
            <a:extLst>
              <a:ext uri="{FF2B5EF4-FFF2-40B4-BE49-F238E27FC236}">
                <a16:creationId xmlns:a16="http://schemas.microsoft.com/office/drawing/2014/main" id="{D1C752CF-10F0-46AA-8C8B-47DF2721C9A9}"/>
              </a:ext>
            </a:extLst>
          </p:cNvPr>
          <p:cNvSpPr>
            <a:spLocks noGrp="1"/>
          </p:cNvSpPr>
          <p:nvPr>
            <p:ph type="body" sz="quarter" idx="32"/>
          </p:nvPr>
        </p:nvSpPr>
        <p:spPr/>
        <p:txBody>
          <a:bodyPr/>
          <a:lstStyle/>
          <a:p>
            <a:r>
              <a:rPr lang="es-MX" sz="2000" dirty="0"/>
              <a:t>The sanitary challenge of </a:t>
            </a:r>
            <a:r>
              <a:rPr lang="es-MX" sz="2000" b="1" dirty="0">
                <a:solidFill>
                  <a:srgbClr val="FF0000"/>
                </a:solidFill>
              </a:rPr>
              <a:t>the Covid-19 pandemic</a:t>
            </a:r>
          </a:p>
        </p:txBody>
      </p:sp>
      <p:sp>
        <p:nvSpPr>
          <p:cNvPr id="4" name="Marcador de número de diapositiva 3">
            <a:extLst>
              <a:ext uri="{FF2B5EF4-FFF2-40B4-BE49-F238E27FC236}">
                <a16:creationId xmlns:a16="http://schemas.microsoft.com/office/drawing/2014/main" id="{186C0D81-0C6C-44AA-8BB7-749744FBB39A}"/>
              </a:ext>
            </a:extLst>
          </p:cNvPr>
          <p:cNvSpPr>
            <a:spLocks noGrp="1"/>
          </p:cNvSpPr>
          <p:nvPr>
            <p:ph type="sldNum" sz="quarter" idx="33"/>
          </p:nvPr>
        </p:nvSpPr>
        <p:spPr/>
        <p:txBody>
          <a:bodyPr/>
          <a:lstStyle/>
          <a:p>
            <a:fld id="{19B51A1E-902D-48AF-9020-955120F399B6}" type="slidenum">
              <a:rPr lang="en-US" noProof="0" smtClean="0"/>
              <a:pPr/>
              <a:t>12</a:t>
            </a:fld>
            <a:endParaRPr lang="en-US" noProof="0"/>
          </a:p>
        </p:txBody>
      </p:sp>
      <p:sp>
        <p:nvSpPr>
          <p:cNvPr id="5" name="Rectángulo 4">
            <a:extLst>
              <a:ext uri="{FF2B5EF4-FFF2-40B4-BE49-F238E27FC236}">
                <a16:creationId xmlns:a16="http://schemas.microsoft.com/office/drawing/2014/main" id="{D315953F-8BF1-47EC-AB44-56F06C966AA5}"/>
              </a:ext>
            </a:extLst>
          </p:cNvPr>
          <p:cNvSpPr/>
          <p:nvPr/>
        </p:nvSpPr>
        <p:spPr>
          <a:xfrm>
            <a:off x="377979" y="1448467"/>
            <a:ext cx="4894257" cy="1323439"/>
          </a:xfrm>
          <a:prstGeom prst="rect">
            <a:avLst/>
          </a:prstGeom>
        </p:spPr>
        <p:txBody>
          <a:bodyPr wrap="square">
            <a:spAutoFit/>
          </a:bodyPr>
          <a:lstStyle/>
          <a:p>
            <a:pPr marL="11113">
              <a:buClr>
                <a:srgbClr val="7030A0"/>
              </a:buClr>
            </a:pPr>
            <a:r>
              <a:rPr lang="en-US" sz="2000" dirty="0">
                <a:latin typeface="Corbel" panose="020B0503020204020204" pitchFamily="34" charset="0"/>
              </a:rPr>
              <a:t>In order to guarantee both </a:t>
            </a:r>
            <a:r>
              <a:rPr lang="en-US" sz="2000" dirty="0">
                <a:solidFill>
                  <a:srgbClr val="D6188F"/>
                </a:solidFill>
                <a:latin typeface="Corbel" panose="020B0503020204020204" pitchFamily="34" charset="0"/>
              </a:rPr>
              <a:t>political rights </a:t>
            </a:r>
            <a:r>
              <a:rPr lang="en-US" sz="2000" dirty="0">
                <a:latin typeface="Corbel" panose="020B0503020204020204" pitchFamily="34" charset="0"/>
              </a:rPr>
              <a:t>and the </a:t>
            </a:r>
            <a:r>
              <a:rPr lang="en-US" sz="2000" dirty="0">
                <a:solidFill>
                  <a:srgbClr val="7030A0"/>
                </a:solidFill>
                <a:latin typeface="Corbel" panose="020B0503020204020204" pitchFamily="34" charset="0"/>
              </a:rPr>
              <a:t>right to health</a:t>
            </a:r>
            <a:r>
              <a:rPr lang="en-US" sz="2000" dirty="0">
                <a:latin typeface="Corbel" panose="020B0503020204020204" pitchFamily="34" charset="0"/>
              </a:rPr>
              <a:t> we designed and implemented </a:t>
            </a:r>
            <a:r>
              <a:rPr lang="en-US" sz="2000" dirty="0">
                <a:solidFill>
                  <a:srgbClr val="C00000"/>
                </a:solidFill>
                <a:latin typeface="Corbel" panose="020B0503020204020204" pitchFamily="34" charset="0"/>
              </a:rPr>
              <a:t>special measures </a:t>
            </a:r>
            <a:r>
              <a:rPr lang="en-US" sz="2000" dirty="0">
                <a:latin typeface="Corbel" panose="020B0503020204020204" pitchFamily="34" charset="0"/>
              </a:rPr>
              <a:t>for field operatives and electoral </a:t>
            </a:r>
            <a:r>
              <a:rPr lang="en-US" sz="2000" dirty="0" err="1">
                <a:latin typeface="Corbel" panose="020B0503020204020204" pitchFamily="34" charset="0"/>
              </a:rPr>
              <a:t>organisation</a:t>
            </a:r>
            <a:r>
              <a:rPr lang="en-US" sz="2000" dirty="0">
                <a:latin typeface="Corbel" panose="020B0503020204020204" pitchFamily="34" charset="0"/>
              </a:rPr>
              <a:t>.</a:t>
            </a:r>
          </a:p>
        </p:txBody>
      </p:sp>
      <p:sp>
        <p:nvSpPr>
          <p:cNvPr id="7" name="Rectángulo 6">
            <a:extLst>
              <a:ext uri="{FF2B5EF4-FFF2-40B4-BE49-F238E27FC236}">
                <a16:creationId xmlns:a16="http://schemas.microsoft.com/office/drawing/2014/main" id="{0B4C8EF9-F5E8-4038-9153-D501D683CC96}"/>
              </a:ext>
            </a:extLst>
          </p:cNvPr>
          <p:cNvSpPr/>
          <p:nvPr/>
        </p:nvSpPr>
        <p:spPr>
          <a:xfrm>
            <a:off x="389599" y="2897381"/>
            <a:ext cx="5046416" cy="3670236"/>
          </a:xfrm>
          <a:prstGeom prst="rect">
            <a:avLst/>
          </a:prstGeom>
        </p:spPr>
        <p:txBody>
          <a:bodyPr wrap="square">
            <a:spAutoFit/>
          </a:bodyPr>
          <a:lstStyle/>
          <a:p>
            <a:pPr marL="11113">
              <a:buClr>
                <a:srgbClr val="7030A0"/>
              </a:buClr>
            </a:pPr>
            <a:r>
              <a:rPr lang="en-US" sz="2000" dirty="0">
                <a:latin typeface="Corbel" panose="020B0503020204020204" pitchFamily="34" charset="0"/>
                <a:sym typeface="Wingdings" pitchFamily="2" charset="2"/>
              </a:rPr>
              <a:t>a) International experience</a:t>
            </a:r>
          </a:p>
          <a:p>
            <a:pPr marL="354013" indent="-342900">
              <a:buClr>
                <a:srgbClr val="7030A0"/>
              </a:buClr>
              <a:buFont typeface="Wingdings" pitchFamily="2" charset="2"/>
              <a:buChar char="à"/>
            </a:pPr>
            <a:endParaRPr lang="en-US" sz="1050" dirty="0">
              <a:latin typeface="Corbel" panose="020B0503020204020204" pitchFamily="34" charset="0"/>
              <a:sym typeface="Wingdings" pitchFamily="2" charset="2"/>
            </a:endParaRPr>
          </a:p>
          <a:p>
            <a:pPr marL="11113">
              <a:buClr>
                <a:srgbClr val="7030A0"/>
              </a:buClr>
            </a:pPr>
            <a:r>
              <a:rPr lang="en-US" sz="2000" dirty="0">
                <a:latin typeface="Corbel" panose="020B0503020204020204" pitchFamily="34" charset="0"/>
                <a:sym typeface="Wingdings" pitchFamily="2" charset="2"/>
              </a:rPr>
              <a:t>b) Previous experience </a:t>
            </a:r>
            <a:br>
              <a:rPr lang="en-US" sz="2000" dirty="0">
                <a:latin typeface="Corbel" panose="020B0503020204020204" pitchFamily="34" charset="0"/>
                <a:sym typeface="Wingdings" pitchFamily="2" charset="2"/>
              </a:rPr>
            </a:br>
            <a:r>
              <a:rPr lang="en-US" sz="2000" dirty="0">
                <a:latin typeface="Corbel" panose="020B0503020204020204" pitchFamily="34" charset="0"/>
                <a:sym typeface="Wingdings" pitchFamily="2" charset="2"/>
              </a:rPr>
              <a:t>in </a:t>
            </a:r>
            <a:r>
              <a:rPr lang="en-US" sz="2000" dirty="0">
                <a:solidFill>
                  <a:srgbClr val="F41499"/>
                </a:solidFill>
                <a:latin typeface="Corbel" panose="020B0503020204020204" pitchFamily="34" charset="0"/>
                <a:sym typeface="Wingdings" pitchFamily="2" charset="2"/>
              </a:rPr>
              <a:t>Hidalgo y Coahuila </a:t>
            </a:r>
            <a:r>
              <a:rPr lang="en-US" sz="2000" dirty="0">
                <a:latin typeface="Corbel" panose="020B0503020204020204" pitchFamily="34" charset="0"/>
                <a:sym typeface="Wingdings" pitchFamily="2" charset="2"/>
              </a:rPr>
              <a:t>2020.</a:t>
            </a:r>
          </a:p>
          <a:p>
            <a:pPr marL="11113">
              <a:buClr>
                <a:srgbClr val="7030A0"/>
              </a:buClr>
            </a:pPr>
            <a:endParaRPr lang="en-US" sz="1100" dirty="0">
              <a:latin typeface="Corbel" panose="020B0503020204020204" pitchFamily="34" charset="0"/>
              <a:sym typeface="Wingdings" pitchFamily="2" charset="2"/>
            </a:endParaRPr>
          </a:p>
          <a:p>
            <a:pPr marL="11113">
              <a:buClr>
                <a:srgbClr val="7030A0"/>
              </a:buClr>
            </a:pPr>
            <a:r>
              <a:rPr lang="en-US" sz="2000" dirty="0">
                <a:latin typeface="Corbel" panose="020B0503020204020204" pitchFamily="34" charset="0"/>
                <a:sym typeface="Wingdings" pitchFamily="2" charset="2"/>
              </a:rPr>
              <a:t>c) INE’s </a:t>
            </a:r>
            <a:r>
              <a:rPr lang="en-US" sz="2000" dirty="0">
                <a:solidFill>
                  <a:srgbClr val="F41499"/>
                </a:solidFill>
                <a:latin typeface="Corbel" panose="020B0503020204020204" pitchFamily="34" charset="0"/>
                <a:sym typeface="Wingdings" pitchFamily="2" charset="2"/>
              </a:rPr>
              <a:t>approved protocols </a:t>
            </a:r>
            <a:r>
              <a:rPr lang="en-US" sz="2000" dirty="0">
                <a:latin typeface="Corbel" panose="020B0503020204020204" pitchFamily="34" charset="0"/>
                <a:sym typeface="Wingdings" pitchFamily="2" charset="2"/>
              </a:rPr>
              <a:t>to implement sanitary measures in different phases </a:t>
            </a:r>
            <a:br>
              <a:rPr lang="en-US" sz="2000" dirty="0">
                <a:latin typeface="Corbel" panose="020B0503020204020204" pitchFamily="34" charset="0"/>
                <a:sym typeface="Wingdings" pitchFamily="2" charset="2"/>
              </a:rPr>
            </a:br>
            <a:r>
              <a:rPr lang="en-US" sz="2000" dirty="0">
                <a:latin typeface="Corbel" panose="020B0503020204020204" pitchFamily="34" charset="0"/>
                <a:sym typeface="Wingdings" pitchFamily="2" charset="2"/>
              </a:rPr>
              <a:t>of the electoral process.</a:t>
            </a:r>
          </a:p>
          <a:p>
            <a:pPr marL="354013" indent="-342900">
              <a:buClr>
                <a:srgbClr val="7030A0"/>
              </a:buClr>
              <a:buFont typeface="Wingdings" pitchFamily="2" charset="2"/>
              <a:buChar char="à"/>
            </a:pPr>
            <a:endParaRPr lang="en-US" sz="1100" dirty="0">
              <a:latin typeface="Corbel" panose="020B0503020204020204" pitchFamily="34" charset="0"/>
            </a:endParaRPr>
          </a:p>
          <a:p>
            <a:pPr marL="811213" lvl="1" indent="-342900">
              <a:buClr>
                <a:srgbClr val="7030A0"/>
              </a:buClr>
              <a:buFont typeface="Wingdings" pitchFamily="2" charset="2"/>
              <a:buChar char="à"/>
            </a:pPr>
            <a:r>
              <a:rPr lang="en-US" sz="2000" dirty="0">
                <a:solidFill>
                  <a:srgbClr val="F41499"/>
                </a:solidFill>
                <a:latin typeface="Corbel" panose="020B0503020204020204" pitchFamily="34" charset="0"/>
              </a:rPr>
              <a:t>Strategic Group C-19</a:t>
            </a:r>
            <a:endParaRPr lang="en-US" sz="1100" dirty="0">
              <a:latin typeface="Corbel" panose="020B0503020204020204" pitchFamily="34" charset="0"/>
            </a:endParaRPr>
          </a:p>
          <a:p>
            <a:pPr marL="811213" lvl="1" indent="-342900">
              <a:buClr>
                <a:srgbClr val="7030A0"/>
              </a:buClr>
              <a:buFont typeface="Wingdings" pitchFamily="2" charset="2"/>
              <a:buChar char="à"/>
            </a:pPr>
            <a:r>
              <a:rPr lang="en-US" sz="2000" dirty="0">
                <a:solidFill>
                  <a:srgbClr val="F41499"/>
                </a:solidFill>
                <a:latin typeface="Corbel" panose="020B0503020204020204" pitchFamily="34" charset="0"/>
              </a:rPr>
              <a:t>Advisory Group </a:t>
            </a:r>
            <a:r>
              <a:rPr lang="en-US" sz="2000" dirty="0">
                <a:latin typeface="Corbel" panose="020B0503020204020204" pitchFamily="34" charset="0"/>
              </a:rPr>
              <a:t>formed by specialists in sanitary measures and epidemiology</a:t>
            </a:r>
          </a:p>
        </p:txBody>
      </p:sp>
      <p:pic>
        <p:nvPicPr>
          <p:cNvPr id="8" name="Imagen 7">
            <a:extLst>
              <a:ext uri="{FF2B5EF4-FFF2-40B4-BE49-F238E27FC236}">
                <a16:creationId xmlns:a16="http://schemas.microsoft.com/office/drawing/2014/main" id="{B8E1E5FA-E7E6-43C4-B9C5-AF95E05EBFB6}"/>
              </a:ext>
            </a:extLst>
          </p:cNvPr>
          <p:cNvPicPr>
            <a:picLocks noChangeAspect="1"/>
          </p:cNvPicPr>
          <p:nvPr/>
        </p:nvPicPr>
        <p:blipFill>
          <a:blip r:embed="rId3"/>
          <a:stretch>
            <a:fillRect/>
          </a:stretch>
        </p:blipFill>
        <p:spPr>
          <a:xfrm rot="309931">
            <a:off x="8384709" y="330980"/>
            <a:ext cx="3417920" cy="2368131"/>
          </a:xfrm>
          <a:prstGeom prst="rect">
            <a:avLst/>
          </a:prstGeom>
        </p:spPr>
      </p:pic>
      <p:pic>
        <p:nvPicPr>
          <p:cNvPr id="9" name="Imagen 8">
            <a:extLst>
              <a:ext uri="{FF2B5EF4-FFF2-40B4-BE49-F238E27FC236}">
                <a16:creationId xmlns:a16="http://schemas.microsoft.com/office/drawing/2014/main" id="{631FD725-EADA-4087-8FC9-5152D18E3E66}"/>
              </a:ext>
            </a:extLst>
          </p:cNvPr>
          <p:cNvPicPr>
            <a:picLocks noChangeAspect="1"/>
          </p:cNvPicPr>
          <p:nvPr/>
        </p:nvPicPr>
        <p:blipFill>
          <a:blip r:embed="rId4"/>
          <a:stretch>
            <a:fillRect/>
          </a:stretch>
        </p:blipFill>
        <p:spPr>
          <a:xfrm rot="21307041">
            <a:off x="7929424" y="2565910"/>
            <a:ext cx="3996204" cy="2249929"/>
          </a:xfrm>
          <a:prstGeom prst="rect">
            <a:avLst/>
          </a:prstGeom>
        </p:spPr>
      </p:pic>
      <p:pic>
        <p:nvPicPr>
          <p:cNvPr id="6" name="Imagen 5">
            <a:extLst>
              <a:ext uri="{FF2B5EF4-FFF2-40B4-BE49-F238E27FC236}">
                <a16:creationId xmlns:a16="http://schemas.microsoft.com/office/drawing/2014/main" id="{94F6BDB8-D4B0-402F-98E2-90D9B1F28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595">
            <a:off x="5480630" y="-87348"/>
            <a:ext cx="2950696" cy="3816122"/>
          </a:xfrm>
          <a:prstGeom prst="rect">
            <a:avLst/>
          </a:prstGeom>
        </p:spPr>
      </p:pic>
      <p:pic>
        <p:nvPicPr>
          <p:cNvPr id="12" name="Imagen 11">
            <a:extLst>
              <a:ext uri="{FF2B5EF4-FFF2-40B4-BE49-F238E27FC236}">
                <a16:creationId xmlns:a16="http://schemas.microsoft.com/office/drawing/2014/main" id="{9CF29A59-E163-EB4D-8A14-3F0A2F685D31}"/>
              </a:ext>
            </a:extLst>
          </p:cNvPr>
          <p:cNvPicPr>
            <a:picLocks noChangeAspect="1"/>
          </p:cNvPicPr>
          <p:nvPr/>
        </p:nvPicPr>
        <p:blipFill>
          <a:blip r:embed="rId6"/>
          <a:stretch>
            <a:fillRect/>
          </a:stretch>
        </p:blipFill>
        <p:spPr>
          <a:xfrm rot="21173012">
            <a:off x="5478858" y="3220061"/>
            <a:ext cx="2701202" cy="3810885"/>
          </a:xfrm>
          <a:prstGeom prst="rect">
            <a:avLst/>
          </a:prstGeom>
        </p:spPr>
      </p:pic>
    </p:spTree>
    <p:extLst>
      <p:ext uri="{BB962C8B-B14F-4D97-AF65-F5344CB8AC3E}">
        <p14:creationId xmlns:p14="http://schemas.microsoft.com/office/powerpoint/2010/main" val="122664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6DF32C-4DF2-4813-B90B-044D5855788C}"/>
              </a:ext>
            </a:extLst>
          </p:cNvPr>
          <p:cNvSpPr>
            <a:spLocks noGrp="1"/>
          </p:cNvSpPr>
          <p:nvPr>
            <p:ph type="title"/>
          </p:nvPr>
        </p:nvSpPr>
        <p:spPr/>
        <p:txBody>
          <a:bodyPr/>
          <a:lstStyle/>
          <a:p>
            <a:r>
              <a:rPr lang="es-MX" dirty="0"/>
              <a:t>A Challenging Context</a:t>
            </a:r>
          </a:p>
        </p:txBody>
      </p:sp>
      <p:sp>
        <p:nvSpPr>
          <p:cNvPr id="4" name="Marcador de número de diapositiva 3">
            <a:extLst>
              <a:ext uri="{FF2B5EF4-FFF2-40B4-BE49-F238E27FC236}">
                <a16:creationId xmlns:a16="http://schemas.microsoft.com/office/drawing/2014/main" id="{186C0D81-0C6C-44AA-8BB7-749744FBB39A}"/>
              </a:ext>
            </a:extLst>
          </p:cNvPr>
          <p:cNvSpPr>
            <a:spLocks noGrp="1"/>
          </p:cNvSpPr>
          <p:nvPr>
            <p:ph type="sldNum" sz="quarter" idx="33"/>
          </p:nvPr>
        </p:nvSpPr>
        <p:spPr/>
        <p:txBody>
          <a:bodyPr/>
          <a:lstStyle/>
          <a:p>
            <a:r>
              <a:rPr lang="en-US" noProof="0" dirty="0"/>
              <a:t>15</a:t>
            </a:r>
          </a:p>
        </p:txBody>
      </p:sp>
      <p:sp>
        <p:nvSpPr>
          <p:cNvPr id="15" name="CuadroTexto 14">
            <a:extLst>
              <a:ext uri="{FF2B5EF4-FFF2-40B4-BE49-F238E27FC236}">
                <a16:creationId xmlns:a16="http://schemas.microsoft.com/office/drawing/2014/main" id="{56053513-C3E4-46B3-9C57-83579E6A6E01}"/>
              </a:ext>
            </a:extLst>
          </p:cNvPr>
          <p:cNvSpPr txBox="1"/>
          <p:nvPr/>
        </p:nvSpPr>
        <p:spPr>
          <a:xfrm>
            <a:off x="390865" y="6366376"/>
            <a:ext cx="5702948" cy="276999"/>
          </a:xfrm>
          <a:prstGeom prst="rect">
            <a:avLst/>
          </a:prstGeom>
          <a:noFill/>
        </p:spPr>
        <p:txBody>
          <a:bodyPr wrap="square" rtlCol="0">
            <a:spAutoFit/>
          </a:bodyPr>
          <a:lstStyle/>
          <a:p>
            <a:r>
              <a:rPr lang="es-MX" sz="1200" dirty="0">
                <a:latin typeface="Corbel" panose="020B0503020204020204" pitchFamily="34" charset="0"/>
              </a:rPr>
              <a:t>Source: DECEYEC (INE) with data from the government of Mexico.</a:t>
            </a:r>
          </a:p>
        </p:txBody>
      </p:sp>
      <p:pic>
        <p:nvPicPr>
          <p:cNvPr id="5" name="Imagen 4">
            <a:extLst>
              <a:ext uri="{FF2B5EF4-FFF2-40B4-BE49-F238E27FC236}">
                <a16:creationId xmlns:a16="http://schemas.microsoft.com/office/drawing/2014/main" id="{AB722B6E-252B-4E08-9FEF-7A0F85A8C7BD}"/>
              </a:ext>
            </a:extLst>
          </p:cNvPr>
          <p:cNvPicPr>
            <a:picLocks noChangeAspect="1"/>
          </p:cNvPicPr>
          <p:nvPr/>
        </p:nvPicPr>
        <p:blipFill>
          <a:blip r:embed="rId2"/>
          <a:stretch>
            <a:fillRect/>
          </a:stretch>
        </p:blipFill>
        <p:spPr>
          <a:xfrm>
            <a:off x="496956" y="1368000"/>
            <a:ext cx="8382273" cy="5018717"/>
          </a:xfrm>
          <a:prstGeom prst="rect">
            <a:avLst/>
          </a:prstGeom>
        </p:spPr>
      </p:pic>
      <p:pic>
        <p:nvPicPr>
          <p:cNvPr id="7" name="Imagen 6" descr="Gráfico, Gráfico de barras, Histograma&#10;&#10;Descripción generada automáticamente">
            <a:extLst>
              <a:ext uri="{FF2B5EF4-FFF2-40B4-BE49-F238E27FC236}">
                <a16:creationId xmlns:a16="http://schemas.microsoft.com/office/drawing/2014/main" id="{2BF57A83-372F-42D8-8550-6D13211D8AA5}"/>
              </a:ext>
            </a:extLst>
          </p:cNvPr>
          <p:cNvPicPr>
            <a:picLocks noChangeAspect="1"/>
          </p:cNvPicPr>
          <p:nvPr/>
        </p:nvPicPr>
        <p:blipFill>
          <a:blip r:embed="rId3"/>
          <a:stretch>
            <a:fillRect/>
          </a:stretch>
        </p:blipFill>
        <p:spPr>
          <a:xfrm>
            <a:off x="9189827" y="2988725"/>
            <a:ext cx="2800741" cy="2601798"/>
          </a:xfrm>
          <a:prstGeom prst="rect">
            <a:avLst/>
          </a:prstGeom>
        </p:spPr>
      </p:pic>
      <p:cxnSp>
        <p:nvCxnSpPr>
          <p:cNvPr id="9" name="Conector recto de flecha 8">
            <a:extLst>
              <a:ext uri="{FF2B5EF4-FFF2-40B4-BE49-F238E27FC236}">
                <a16:creationId xmlns:a16="http://schemas.microsoft.com/office/drawing/2014/main" id="{2AB4E5FD-2156-4F73-B5E5-DF802D66C563}"/>
              </a:ext>
            </a:extLst>
          </p:cNvPr>
          <p:cNvCxnSpPr/>
          <p:nvPr/>
        </p:nvCxnSpPr>
        <p:spPr>
          <a:xfrm flipV="1">
            <a:off x="7795967" y="4468305"/>
            <a:ext cx="1282045" cy="9898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CuadroTexto 5">
            <a:extLst>
              <a:ext uri="{FF2B5EF4-FFF2-40B4-BE49-F238E27FC236}">
                <a16:creationId xmlns:a16="http://schemas.microsoft.com/office/drawing/2014/main" id="{22935EA1-4EA4-C042-A0EC-6E856D29FE33}"/>
              </a:ext>
            </a:extLst>
          </p:cNvPr>
          <p:cNvSpPr txBox="1"/>
          <p:nvPr/>
        </p:nvSpPr>
        <p:spPr>
          <a:xfrm>
            <a:off x="10478420" y="1771627"/>
            <a:ext cx="1323910" cy="646331"/>
          </a:xfrm>
          <a:prstGeom prst="rect">
            <a:avLst/>
          </a:prstGeom>
          <a:noFill/>
        </p:spPr>
        <p:txBody>
          <a:bodyPr wrap="square" rtlCol="0">
            <a:spAutoFit/>
          </a:bodyPr>
          <a:lstStyle/>
          <a:p>
            <a:pPr algn="ctr"/>
            <a:r>
              <a:rPr lang="es-MX" dirty="0"/>
              <a:t>Election June 6</a:t>
            </a:r>
          </a:p>
        </p:txBody>
      </p:sp>
      <p:cxnSp>
        <p:nvCxnSpPr>
          <p:cNvPr id="10" name="Conector recto de flecha 9">
            <a:extLst>
              <a:ext uri="{FF2B5EF4-FFF2-40B4-BE49-F238E27FC236}">
                <a16:creationId xmlns:a16="http://schemas.microsoft.com/office/drawing/2014/main" id="{79B0FFB6-0E6A-C346-9ADE-BC28CBE997DE}"/>
              </a:ext>
            </a:extLst>
          </p:cNvPr>
          <p:cNvCxnSpPr/>
          <p:nvPr/>
        </p:nvCxnSpPr>
        <p:spPr>
          <a:xfrm>
            <a:off x="11139277" y="2468152"/>
            <a:ext cx="0" cy="420186"/>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Anillo 10">
            <a:extLst>
              <a:ext uri="{FF2B5EF4-FFF2-40B4-BE49-F238E27FC236}">
                <a16:creationId xmlns:a16="http://schemas.microsoft.com/office/drawing/2014/main" id="{CBED2728-87F8-EF43-9691-1540BA9C7174}"/>
              </a:ext>
            </a:extLst>
          </p:cNvPr>
          <p:cNvSpPr/>
          <p:nvPr/>
        </p:nvSpPr>
        <p:spPr>
          <a:xfrm>
            <a:off x="10478420" y="1677640"/>
            <a:ext cx="1321713" cy="794123"/>
          </a:xfrm>
          <a:prstGeom prst="donut">
            <a:avLst>
              <a:gd name="adj" fmla="val 78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4" name="Marcador de texto 2">
            <a:extLst>
              <a:ext uri="{FF2B5EF4-FFF2-40B4-BE49-F238E27FC236}">
                <a16:creationId xmlns:a16="http://schemas.microsoft.com/office/drawing/2014/main" id="{D1C752CF-10F0-46AA-8C8B-47DF2721C9A9}"/>
              </a:ext>
            </a:extLst>
          </p:cNvPr>
          <p:cNvSpPr txBox="1">
            <a:spLocks/>
          </p:cNvSpPr>
          <p:nvPr/>
        </p:nvSpPr>
        <p:spPr>
          <a:xfrm>
            <a:off x="548430" y="909961"/>
            <a:ext cx="9198116" cy="360000"/>
          </a:xfrm>
          <a:prstGeom prst="rect">
            <a:avLst/>
          </a:prstGeom>
        </p:spPr>
        <p:txBody>
          <a:bodyPr vert="horz" lIns="0" tIns="0" rIns="0" bIns="0" rtlCol="0">
            <a:noAutofit/>
          </a:bodyPr>
          <a:lstStyle>
            <a:lvl1pPr marL="0" indent="0" algn="l" defTabSz="914354" rtl="0" eaLnBrk="1" latinLnBrk="0" hangingPunct="1">
              <a:lnSpc>
                <a:spcPct val="90000"/>
              </a:lnSpc>
              <a:spcBef>
                <a:spcPts val="1000"/>
              </a:spcBef>
              <a:buFont typeface="Arial" panose="020B0604020202020204" pitchFamily="34" charset="0"/>
              <a:buNone/>
              <a:defRPr sz="1800" i="1" kern="1200">
                <a:solidFill>
                  <a:schemeClr val="tx1"/>
                </a:solidFill>
                <a:latin typeface="Corbel" panose="020B0503020204020204" pitchFamily="34" charset="0"/>
                <a:ea typeface="+mn-ea"/>
                <a:cs typeface="+mn-cs"/>
              </a:defRPr>
            </a:lvl1pPr>
            <a:lvl2pPr marL="266687" indent="0" algn="l" defTabSz="914354" rtl="0" eaLnBrk="1" latinLnBrk="0" hangingPunct="1">
              <a:lnSpc>
                <a:spcPct val="90000"/>
              </a:lnSpc>
              <a:spcBef>
                <a:spcPts val="500"/>
              </a:spcBef>
              <a:buFont typeface="Arial" panose="020B0604020202020204" pitchFamily="34" charset="0"/>
              <a:buNone/>
              <a:defRPr sz="1600" kern="1200">
                <a:solidFill>
                  <a:schemeClr val="tx1"/>
                </a:solidFill>
                <a:latin typeface="Corbel" panose="020B0503020204020204" pitchFamily="34" charset="0"/>
                <a:ea typeface="+mn-ea"/>
                <a:cs typeface="+mn-cs"/>
              </a:defRPr>
            </a:lvl2pPr>
            <a:lvl3pPr marL="542898" indent="0" algn="l" defTabSz="914354"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mn-cs"/>
              </a:defRPr>
            </a:lvl3pPr>
            <a:lvl4pPr marL="809585" indent="0" algn="l" defTabSz="914354"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mn-cs"/>
              </a:defRPr>
            </a:lvl4pPr>
            <a:lvl5pPr marL="1076272" indent="0" algn="l" defTabSz="914354"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000" dirty="0"/>
              <a:t>The sanitary challenge of </a:t>
            </a:r>
            <a:r>
              <a:rPr lang="es-MX" sz="2000" b="1" dirty="0">
                <a:solidFill>
                  <a:srgbClr val="FF0000"/>
                </a:solidFill>
              </a:rPr>
              <a:t>the Covid-19 pandemic</a:t>
            </a:r>
          </a:p>
        </p:txBody>
      </p:sp>
      <p:sp>
        <p:nvSpPr>
          <p:cNvPr id="13" name="Rectángulo 12">
            <a:extLst>
              <a:ext uri="{FF2B5EF4-FFF2-40B4-BE49-F238E27FC236}">
                <a16:creationId xmlns:a16="http://schemas.microsoft.com/office/drawing/2014/main" id="{A3F0EBAB-E51B-4DD8-AA86-0CC697BB711C}"/>
              </a:ext>
            </a:extLst>
          </p:cNvPr>
          <p:cNvSpPr/>
          <p:nvPr/>
        </p:nvSpPr>
        <p:spPr>
          <a:xfrm>
            <a:off x="1733505" y="2896906"/>
            <a:ext cx="2382562" cy="1200329"/>
          </a:xfrm>
          <a:prstGeom prst="rect">
            <a:avLst/>
          </a:prstGeom>
        </p:spPr>
        <p:txBody>
          <a:bodyPr wrap="square">
            <a:spAutoFit/>
          </a:bodyPr>
          <a:lstStyle/>
          <a:p>
            <a:pPr algn="just"/>
            <a:r>
              <a:rPr lang="es-MX" dirty="0">
                <a:latin typeface="Corbel" panose="020B0503020204020204" pitchFamily="34" charset="0"/>
              </a:rPr>
              <a:t>May 16, 2021 weekly contegion cases starts and remain constant 3 weeks after elections.</a:t>
            </a:r>
          </a:p>
        </p:txBody>
      </p:sp>
    </p:spTree>
    <p:extLst>
      <p:ext uri="{BB962C8B-B14F-4D97-AF65-F5344CB8AC3E}">
        <p14:creationId xmlns:p14="http://schemas.microsoft.com/office/powerpoint/2010/main" val="2621113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2FEB6709-96C3-4A5F-99F8-CBEFD3B14EBF}"/>
              </a:ext>
            </a:extLst>
          </p:cNvPr>
          <p:cNvGraphicFramePr>
            <a:graphicFrameLocks noGrp="1"/>
          </p:cNvGraphicFramePr>
          <p:nvPr>
            <p:extLst>
              <p:ext uri="{D42A27DB-BD31-4B8C-83A1-F6EECF244321}">
                <p14:modId xmlns:p14="http://schemas.microsoft.com/office/powerpoint/2010/main" val="144866922"/>
              </p:ext>
            </p:extLst>
          </p:nvPr>
        </p:nvGraphicFramePr>
        <p:xfrm>
          <a:off x="7525913" y="2066609"/>
          <a:ext cx="3638550" cy="3522380"/>
        </p:xfrm>
        <a:graphic>
          <a:graphicData uri="http://schemas.openxmlformats.org/drawingml/2006/table">
            <a:tbl>
              <a:tblPr firstRow="1" firstCol="1" bandRow="1"/>
              <a:tblGrid>
                <a:gridCol w="1132102">
                  <a:extLst>
                    <a:ext uri="{9D8B030D-6E8A-4147-A177-3AD203B41FA5}">
                      <a16:colId xmlns:a16="http://schemas.microsoft.com/office/drawing/2014/main" val="3211453537"/>
                    </a:ext>
                  </a:extLst>
                </a:gridCol>
                <a:gridCol w="1312984">
                  <a:extLst>
                    <a:ext uri="{9D8B030D-6E8A-4147-A177-3AD203B41FA5}">
                      <a16:colId xmlns:a16="http://schemas.microsoft.com/office/drawing/2014/main" val="4080574792"/>
                    </a:ext>
                  </a:extLst>
                </a:gridCol>
                <a:gridCol w="1193464">
                  <a:extLst>
                    <a:ext uri="{9D8B030D-6E8A-4147-A177-3AD203B41FA5}">
                      <a16:colId xmlns:a16="http://schemas.microsoft.com/office/drawing/2014/main" val="4118977967"/>
                    </a:ext>
                  </a:extLst>
                </a:gridCol>
              </a:tblGrid>
              <a:tr h="542218">
                <a:tc>
                  <a:txBody>
                    <a:bodyPr/>
                    <a:lstStyle/>
                    <a:p>
                      <a:pPr algn="ctr">
                        <a:lnSpc>
                          <a:spcPct val="107000"/>
                        </a:lnSpc>
                        <a:spcAft>
                          <a:spcPts val="0"/>
                        </a:spcAft>
                      </a:pPr>
                      <a:r>
                        <a:rPr lang="en-US" sz="1400" b="1"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Year </a:t>
                      </a:r>
                      <a:endParaRPr lang="es-MX" sz="1400" dirty="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solidFill>
                  </a:tcPr>
                </a:tc>
                <a:tc>
                  <a:txBody>
                    <a:bodyPr/>
                    <a:lstStyle/>
                    <a:p>
                      <a:pPr algn="ctr">
                        <a:lnSpc>
                          <a:spcPct val="107000"/>
                        </a:lnSpc>
                        <a:spcAft>
                          <a:spcPts val="0"/>
                        </a:spcAft>
                      </a:pPr>
                      <a:r>
                        <a:rPr lang="es-MX" sz="1400" b="1" dirty="0">
                          <a:effectLst/>
                          <a:latin typeface="Corbel" panose="020B0503020204020204" pitchFamily="34" charset="0"/>
                          <a:ea typeface="Calibri" panose="020F0502020204030204" pitchFamily="34" charset="0"/>
                          <a:cs typeface="Arial" panose="020B0604020202020204" pitchFamily="34" charset="0"/>
                        </a:rPr>
                        <a:t>National Registry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solidFill>
                  </a:tcPr>
                </a:tc>
                <a:tc>
                  <a:txBody>
                    <a:bodyPr/>
                    <a:lstStyle/>
                    <a:p>
                      <a:pPr algn="ctr">
                        <a:lnSpc>
                          <a:spcPct val="107000"/>
                        </a:lnSpc>
                        <a:spcAft>
                          <a:spcPts val="0"/>
                        </a:spcAft>
                      </a:pPr>
                      <a:r>
                        <a:rPr lang="es-MX" sz="1400" b="1" dirty="0">
                          <a:effectLst/>
                          <a:latin typeface="Corbel" panose="020B0503020204020204" pitchFamily="34" charset="0"/>
                          <a:ea typeface="Calibri" panose="020F0502020204030204" pitchFamily="34" charset="0"/>
                          <a:cs typeface="Arial" panose="020B0604020202020204" pitchFamily="34" charset="0"/>
                        </a:rPr>
                        <a:t>Voters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solidFill>
                  </a:tcPr>
                </a:tc>
                <a:extLst>
                  <a:ext uri="{0D108BD9-81ED-4DB2-BD59-A6C34878D82A}">
                    <a16:rowId xmlns:a16="http://schemas.microsoft.com/office/drawing/2014/main" val="82016556"/>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1991</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n-US" sz="1400">
                          <a:solidFill>
                            <a:srgbClr val="000000"/>
                          </a:solidFill>
                          <a:effectLst/>
                          <a:latin typeface="Corbel" panose="020B0503020204020204" pitchFamily="34" charset="0"/>
                          <a:ea typeface="Calibri" panose="020F0502020204030204" pitchFamily="34" charset="0"/>
                          <a:cs typeface="Arial" panose="020B0604020202020204" pitchFamily="34" charset="0"/>
                        </a:rPr>
                        <a:t>36,676,167</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24,194,239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932564"/>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Calibri" panose="020F0502020204030204" pitchFamily="34" charset="0"/>
                          <a:cs typeface="Arial" panose="020B0604020202020204" pitchFamily="34" charset="0"/>
                        </a:rPr>
                        <a:t>1994</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45,729,057</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35,285,291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4475291"/>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Calibri" panose="020F0502020204030204" pitchFamily="34" charset="0"/>
                          <a:cs typeface="Arial" panose="020B0604020202020204" pitchFamily="34" charset="0"/>
                        </a:rPr>
                        <a:t>1997</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dirty="0">
                          <a:effectLst/>
                          <a:latin typeface="Corbel" panose="020B0503020204020204" pitchFamily="34" charset="0"/>
                          <a:ea typeface="Calibri" panose="020F0502020204030204" pitchFamily="34" charset="0"/>
                          <a:cs typeface="Arial" panose="020B0604020202020204" pitchFamily="34" charset="0"/>
                        </a:rPr>
                        <a:t>52,208,966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30,120,221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010023"/>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Calibri" panose="020F0502020204030204" pitchFamily="34" charset="0"/>
                          <a:cs typeface="Arial" panose="020B0604020202020204" pitchFamily="34" charset="0"/>
                        </a:rPr>
                        <a:t>2000</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58,782,737</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37,601,618</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8749436"/>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Calibri" panose="020F0502020204030204" pitchFamily="34" charset="0"/>
                          <a:cs typeface="Arial" panose="020B0604020202020204" pitchFamily="34" charset="0"/>
                        </a:rPr>
                        <a:t>2003</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64,710,596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26,738,924</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260766"/>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Calibri" panose="020F0502020204030204" pitchFamily="34" charset="0"/>
                          <a:cs typeface="Arial" panose="020B0604020202020204" pitchFamily="34" charset="0"/>
                        </a:rPr>
                        <a:t>2006</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71,374,373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41,791,322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844229"/>
                  </a:ext>
                </a:extLst>
              </a:tr>
              <a:tr h="352829">
                <a:tc>
                  <a:txBody>
                    <a:bodyPr/>
                    <a:lstStyle/>
                    <a:p>
                      <a:pPr algn="ctr">
                        <a:lnSpc>
                          <a:spcPct val="107000"/>
                        </a:lnSpc>
                        <a:spcAft>
                          <a:spcPts val="0"/>
                        </a:spcAft>
                      </a:pPr>
                      <a:r>
                        <a:rPr lang="en-US" sz="14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2009</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77,470,785</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34,677,923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2488534"/>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2012</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79,492,286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50,143,616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797586"/>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2015</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83,536,377</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39,864,082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4567897"/>
                  </a:ext>
                </a:extLst>
              </a:tr>
              <a:tr h="267683">
                <a:tc>
                  <a:txBody>
                    <a:bodyPr/>
                    <a:lstStyle/>
                    <a:p>
                      <a:pPr algn="ctr">
                        <a:lnSpc>
                          <a:spcPct val="107000"/>
                        </a:lnSpc>
                        <a:spcAft>
                          <a:spcPts val="0"/>
                        </a:spcAft>
                      </a:pPr>
                      <a:r>
                        <a:rPr lang="en-US" sz="14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2018</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89,250,881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a:effectLst/>
                          <a:latin typeface="Corbel" panose="020B0503020204020204" pitchFamily="34" charset="0"/>
                          <a:ea typeface="Calibri" panose="020F0502020204030204" pitchFamily="34" charset="0"/>
                          <a:cs typeface="Arial" panose="020B0604020202020204" pitchFamily="34" charset="0"/>
                        </a:rPr>
                        <a:t>56,611,027</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5840718"/>
                  </a:ext>
                </a:extLst>
              </a:tr>
              <a:tr h="170827">
                <a:tc>
                  <a:txBody>
                    <a:bodyPr/>
                    <a:lstStyle/>
                    <a:p>
                      <a:pPr algn="ctr">
                        <a:lnSpc>
                          <a:spcPct val="107000"/>
                        </a:lnSpc>
                        <a:spcAft>
                          <a:spcPts val="0"/>
                        </a:spcAft>
                      </a:pPr>
                      <a:r>
                        <a:rPr lang="en-US" sz="1400" b="1">
                          <a:solidFill>
                            <a:srgbClr val="000000"/>
                          </a:solidFill>
                          <a:effectLst/>
                          <a:latin typeface="Corbel" panose="020B0503020204020204" pitchFamily="34" charset="0"/>
                          <a:ea typeface="Times New Roman" panose="02020603050405020304" pitchFamily="18" charset="0"/>
                          <a:cs typeface="Arial" panose="020B0604020202020204" pitchFamily="34" charset="0"/>
                        </a:rPr>
                        <a:t>2021</a:t>
                      </a:r>
                      <a:endParaRPr lang="es-MX" sz="1400">
                        <a:effectLst/>
                        <a:latin typeface="Corbel" panose="020B0503020204020204" pitchFamily="34" charset="0"/>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41499">
                        <a:alpha val="50196"/>
                      </a:srgbClr>
                    </a:solidFill>
                  </a:tcPr>
                </a:tc>
                <a:tc>
                  <a:txBody>
                    <a:bodyPr/>
                    <a:lstStyle/>
                    <a:p>
                      <a:pPr algn="r">
                        <a:lnSpc>
                          <a:spcPct val="107000"/>
                        </a:lnSpc>
                        <a:spcAft>
                          <a:spcPts val="0"/>
                        </a:spcAft>
                      </a:pPr>
                      <a:r>
                        <a:rPr lang="es-MX" sz="1400" dirty="0">
                          <a:effectLst/>
                          <a:latin typeface="Corbel" panose="020B0503020204020204" pitchFamily="34" charset="0"/>
                          <a:ea typeface="Calibri" panose="020F0502020204030204" pitchFamily="34" charset="0"/>
                          <a:cs typeface="Arial" panose="020B0604020202020204" pitchFamily="34" charset="0"/>
                        </a:rPr>
                        <a:t>93,328,771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es-MX" sz="1400" dirty="0">
                          <a:effectLst/>
                          <a:latin typeface="Corbel" panose="020B0503020204020204" pitchFamily="34" charset="0"/>
                          <a:ea typeface="Calibri" panose="020F0502020204030204" pitchFamily="34" charset="0"/>
                          <a:cs typeface="Arial" panose="020B0604020202020204" pitchFamily="34" charset="0"/>
                        </a:rPr>
                        <a:t>49,151,320</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6670745"/>
                  </a:ext>
                </a:extLst>
              </a:tr>
            </a:tbl>
          </a:graphicData>
        </a:graphic>
      </p:graphicFrame>
      <p:sp>
        <p:nvSpPr>
          <p:cNvPr id="2" name="Título 1">
            <a:extLst>
              <a:ext uri="{FF2B5EF4-FFF2-40B4-BE49-F238E27FC236}">
                <a16:creationId xmlns:a16="http://schemas.microsoft.com/office/drawing/2014/main" id="{055B86CE-FDFD-405D-90B8-9953A3585BEE}"/>
              </a:ext>
            </a:extLst>
          </p:cNvPr>
          <p:cNvSpPr>
            <a:spLocks noGrp="1"/>
          </p:cNvSpPr>
          <p:nvPr>
            <p:ph type="title"/>
          </p:nvPr>
        </p:nvSpPr>
        <p:spPr/>
        <p:txBody>
          <a:bodyPr/>
          <a:lstStyle/>
          <a:p>
            <a:r>
              <a:rPr lang="es-MX" dirty="0"/>
              <a:t>Election day, June 6</a:t>
            </a:r>
          </a:p>
        </p:txBody>
      </p:sp>
      <p:sp>
        <p:nvSpPr>
          <p:cNvPr id="3" name="Marcador de texto 2">
            <a:extLst>
              <a:ext uri="{FF2B5EF4-FFF2-40B4-BE49-F238E27FC236}">
                <a16:creationId xmlns:a16="http://schemas.microsoft.com/office/drawing/2014/main" id="{B186EDDC-68DC-4E84-90BC-D1079D2FD20F}"/>
              </a:ext>
            </a:extLst>
          </p:cNvPr>
          <p:cNvSpPr>
            <a:spLocks noGrp="1"/>
          </p:cNvSpPr>
          <p:nvPr>
            <p:ph type="body" sz="quarter" idx="32"/>
          </p:nvPr>
        </p:nvSpPr>
        <p:spPr/>
        <p:txBody>
          <a:bodyPr/>
          <a:lstStyle/>
          <a:p>
            <a:r>
              <a:rPr lang="es-MX" sz="2000" b="1" dirty="0"/>
              <a:t>Federal Election:</a:t>
            </a:r>
            <a:r>
              <a:rPr lang="es-MX" sz="2000" dirty="0"/>
              <a:t> Citizens’ Participation</a:t>
            </a:r>
          </a:p>
        </p:txBody>
      </p:sp>
      <p:sp>
        <p:nvSpPr>
          <p:cNvPr id="4" name="Marcador de número de diapositiva 3">
            <a:extLst>
              <a:ext uri="{FF2B5EF4-FFF2-40B4-BE49-F238E27FC236}">
                <a16:creationId xmlns:a16="http://schemas.microsoft.com/office/drawing/2014/main" id="{FBCA4A04-274B-4C4A-966C-925995330663}"/>
              </a:ext>
            </a:extLst>
          </p:cNvPr>
          <p:cNvSpPr>
            <a:spLocks noGrp="1"/>
          </p:cNvSpPr>
          <p:nvPr>
            <p:ph type="sldNum" sz="quarter" idx="33"/>
          </p:nvPr>
        </p:nvSpPr>
        <p:spPr/>
        <p:txBody>
          <a:bodyPr/>
          <a:lstStyle/>
          <a:p>
            <a:fld id="{19B51A1E-902D-48AF-9020-955120F399B6}" type="slidenum">
              <a:rPr lang="en-US" noProof="0" smtClean="0"/>
              <a:pPr/>
              <a:t>14</a:t>
            </a:fld>
            <a:endParaRPr lang="en-US" noProof="0"/>
          </a:p>
        </p:txBody>
      </p:sp>
      <p:graphicFrame>
        <p:nvGraphicFramePr>
          <p:cNvPr id="7" name="Chart 3" title="Gross Revenue Placeholder Chart">
            <a:extLst>
              <a:ext uri="{FF2B5EF4-FFF2-40B4-BE49-F238E27FC236}">
                <a16:creationId xmlns:a16="http://schemas.microsoft.com/office/drawing/2014/main" id="{23ACE90E-8C73-4141-8807-329771FCAD53}"/>
              </a:ext>
            </a:extLst>
          </p:cNvPr>
          <p:cNvGraphicFramePr/>
          <p:nvPr>
            <p:extLst>
              <p:ext uri="{D42A27DB-BD31-4B8C-83A1-F6EECF244321}">
                <p14:modId xmlns:p14="http://schemas.microsoft.com/office/powerpoint/2010/main" val="3527894597"/>
              </p:ext>
            </p:extLst>
          </p:nvPr>
        </p:nvGraphicFramePr>
        <p:xfrm>
          <a:off x="546099" y="1688423"/>
          <a:ext cx="6274249" cy="444419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D563728B-8EF5-4DE2-B34F-3BD4B2595879}"/>
              </a:ext>
            </a:extLst>
          </p:cNvPr>
          <p:cNvCxnSpPr/>
          <p:nvPr/>
        </p:nvCxnSpPr>
        <p:spPr>
          <a:xfrm>
            <a:off x="973360" y="3920047"/>
            <a:ext cx="541972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590A3AA3-A76C-4955-A0DA-D7876B763FA3}"/>
              </a:ext>
            </a:extLst>
          </p:cNvPr>
          <p:cNvCxnSpPr>
            <a:cxnSpLocks/>
          </p:cNvCxnSpPr>
          <p:nvPr/>
        </p:nvCxnSpPr>
        <p:spPr>
          <a:xfrm>
            <a:off x="973360" y="6401750"/>
            <a:ext cx="36014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D8B0C819-BE0F-4D1E-9E58-6547DA84B429}"/>
              </a:ext>
            </a:extLst>
          </p:cNvPr>
          <p:cNvSpPr txBox="1"/>
          <p:nvPr/>
        </p:nvSpPr>
        <p:spPr>
          <a:xfrm>
            <a:off x="1343025" y="6262897"/>
            <a:ext cx="5086149" cy="276999"/>
          </a:xfrm>
          <a:prstGeom prst="rect">
            <a:avLst/>
          </a:prstGeom>
          <a:noFill/>
        </p:spPr>
        <p:txBody>
          <a:bodyPr wrap="square" rtlCol="0">
            <a:spAutoFit/>
          </a:bodyPr>
          <a:lstStyle/>
          <a:p>
            <a:r>
              <a:rPr lang="es-MX" sz="1200" b="1" dirty="0" err="1">
                <a:solidFill>
                  <a:schemeClr val="tx1">
                    <a:lumMod val="65000"/>
                    <a:lumOff val="35000"/>
                  </a:schemeClr>
                </a:solidFill>
                <a:latin typeface="Corbel" panose="020B0503020204020204" pitchFamily="34" charset="0"/>
              </a:rPr>
              <a:t>Average</a:t>
            </a:r>
            <a:r>
              <a:rPr lang="es-MX" sz="1200" b="1" dirty="0">
                <a:solidFill>
                  <a:schemeClr val="tx1">
                    <a:lumMod val="65000"/>
                    <a:lumOff val="35000"/>
                  </a:schemeClr>
                </a:solidFill>
                <a:latin typeface="Corbel" panose="020B0503020204020204" pitchFamily="34" charset="0"/>
              </a:rPr>
              <a:t> </a:t>
            </a:r>
            <a:r>
              <a:rPr lang="es-MX" sz="1200" b="1" dirty="0" err="1">
                <a:solidFill>
                  <a:schemeClr val="tx1">
                    <a:lumMod val="65000"/>
                    <a:lumOff val="35000"/>
                  </a:schemeClr>
                </a:solidFill>
                <a:latin typeface="Corbel" panose="020B0503020204020204" pitchFamily="34" charset="0"/>
              </a:rPr>
              <a:t>participation</a:t>
            </a:r>
            <a:r>
              <a:rPr lang="es-MX" sz="1200" b="1" dirty="0">
                <a:solidFill>
                  <a:schemeClr val="tx1">
                    <a:lumMod val="65000"/>
                    <a:lumOff val="35000"/>
                  </a:schemeClr>
                </a:solidFill>
                <a:latin typeface="Corbel" panose="020B0503020204020204" pitchFamily="34" charset="0"/>
              </a:rPr>
              <a:t> in middle elections (51.96%)</a:t>
            </a:r>
          </a:p>
        </p:txBody>
      </p:sp>
      <p:sp>
        <p:nvSpPr>
          <p:cNvPr id="11" name="Rectángulo 10">
            <a:extLst>
              <a:ext uri="{FF2B5EF4-FFF2-40B4-BE49-F238E27FC236}">
                <a16:creationId xmlns:a16="http://schemas.microsoft.com/office/drawing/2014/main" id="{0113425F-F36B-41D2-9099-0CF310FBAA70}"/>
              </a:ext>
            </a:extLst>
          </p:cNvPr>
          <p:cNvSpPr/>
          <p:nvPr/>
        </p:nvSpPr>
        <p:spPr>
          <a:xfrm>
            <a:off x="7543800" y="6241645"/>
            <a:ext cx="1366346" cy="307777"/>
          </a:xfrm>
          <a:prstGeom prst="rect">
            <a:avLst/>
          </a:prstGeom>
        </p:spPr>
        <p:txBody>
          <a:bodyPr wrap="square">
            <a:spAutoFit/>
          </a:bodyPr>
          <a:lstStyle/>
          <a:p>
            <a:r>
              <a:rPr lang="es-ES" sz="1400" b="1" dirty="0" err="1">
                <a:solidFill>
                  <a:schemeClr val="tx1">
                    <a:lumMod val="65000"/>
                    <a:lumOff val="35000"/>
                  </a:schemeClr>
                </a:solidFill>
                <a:latin typeface="Corbel" panose="020B0503020204020204" pitchFamily="34" charset="0"/>
              </a:rPr>
              <a:t>Source</a:t>
            </a:r>
            <a:r>
              <a:rPr lang="es-ES" sz="1400" b="1" dirty="0">
                <a:solidFill>
                  <a:schemeClr val="tx1">
                    <a:lumMod val="65000"/>
                    <a:lumOff val="35000"/>
                  </a:schemeClr>
                </a:solidFill>
                <a:latin typeface="Corbel" panose="020B0503020204020204" pitchFamily="34" charset="0"/>
              </a:rPr>
              <a:t>: </a:t>
            </a:r>
            <a:r>
              <a:rPr lang="es-ES" sz="1400" dirty="0">
                <a:solidFill>
                  <a:schemeClr val="tx1">
                    <a:lumMod val="65000"/>
                    <a:lumOff val="35000"/>
                  </a:schemeClr>
                </a:solidFill>
                <a:latin typeface="Corbel" panose="020B0503020204020204" pitchFamily="34" charset="0"/>
              </a:rPr>
              <a:t>INE.</a:t>
            </a:r>
            <a:endParaRPr lang="es-MX" sz="1200" dirty="0">
              <a:solidFill>
                <a:schemeClr val="tx1">
                  <a:lumMod val="65000"/>
                  <a:lumOff val="35000"/>
                </a:schemeClr>
              </a:solidFill>
              <a:latin typeface="Corbel" panose="020B0503020204020204" pitchFamily="34" charset="0"/>
            </a:endParaRPr>
          </a:p>
        </p:txBody>
      </p:sp>
    </p:spTree>
    <p:extLst>
      <p:ext uri="{BB962C8B-B14F-4D97-AF65-F5344CB8AC3E}">
        <p14:creationId xmlns:p14="http://schemas.microsoft.com/office/powerpoint/2010/main" val="139249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A94E2-383A-497D-BA77-ED975CE46A7A}"/>
              </a:ext>
            </a:extLst>
          </p:cNvPr>
          <p:cNvSpPr>
            <a:spLocks noGrp="1"/>
          </p:cNvSpPr>
          <p:nvPr>
            <p:ph type="title"/>
          </p:nvPr>
        </p:nvSpPr>
        <p:spPr/>
        <p:txBody>
          <a:bodyPr/>
          <a:lstStyle/>
          <a:p>
            <a:r>
              <a:rPr lang="es-MX" dirty="0"/>
              <a:t>International </a:t>
            </a:r>
            <a:r>
              <a:rPr lang="es-MX" dirty="0" err="1"/>
              <a:t>missions</a:t>
            </a:r>
            <a:r>
              <a:rPr lang="es-MX" dirty="0"/>
              <a:t> </a:t>
            </a:r>
            <a:r>
              <a:rPr lang="es-MX" dirty="0" err="1"/>
              <a:t>evaluations</a:t>
            </a:r>
            <a:endParaRPr lang="es-MX" dirty="0"/>
          </a:p>
        </p:txBody>
      </p:sp>
      <p:sp>
        <p:nvSpPr>
          <p:cNvPr id="3" name="Marcador de número de diapositiva 2">
            <a:extLst>
              <a:ext uri="{FF2B5EF4-FFF2-40B4-BE49-F238E27FC236}">
                <a16:creationId xmlns:a16="http://schemas.microsoft.com/office/drawing/2014/main" id="{2B4012D9-98BC-4205-91D2-E2602646682F}"/>
              </a:ext>
            </a:extLst>
          </p:cNvPr>
          <p:cNvSpPr>
            <a:spLocks noGrp="1"/>
          </p:cNvSpPr>
          <p:nvPr>
            <p:ph type="sldNum" sz="quarter" idx="33"/>
          </p:nvPr>
        </p:nvSpPr>
        <p:spPr/>
        <p:txBody>
          <a:bodyPr/>
          <a:lstStyle/>
          <a:p>
            <a:fld id="{19B51A1E-902D-48AF-9020-955120F399B6}" type="slidenum">
              <a:rPr lang="en-US" noProof="0" smtClean="0"/>
              <a:pPr/>
              <a:t>15</a:t>
            </a:fld>
            <a:endParaRPr lang="en-US" noProof="0"/>
          </a:p>
        </p:txBody>
      </p:sp>
      <p:sp>
        <p:nvSpPr>
          <p:cNvPr id="4" name="Rectángulo 3">
            <a:extLst>
              <a:ext uri="{FF2B5EF4-FFF2-40B4-BE49-F238E27FC236}">
                <a16:creationId xmlns:a16="http://schemas.microsoft.com/office/drawing/2014/main" id="{DA520603-3D61-4657-8CFE-EA42D27688E5}"/>
              </a:ext>
            </a:extLst>
          </p:cNvPr>
          <p:cNvSpPr/>
          <p:nvPr/>
        </p:nvSpPr>
        <p:spPr>
          <a:xfrm>
            <a:off x="3063240" y="1259544"/>
            <a:ext cx="6926334" cy="1477328"/>
          </a:xfrm>
          <a:prstGeom prst="rect">
            <a:avLst/>
          </a:prstGeom>
        </p:spPr>
        <p:txBody>
          <a:bodyPr wrap="square">
            <a:spAutoFit/>
          </a:bodyPr>
          <a:lstStyle/>
          <a:p>
            <a:pPr algn="just"/>
            <a:r>
              <a:rPr lang="es-MX" dirty="0">
                <a:latin typeface="Corbel" panose="020B0503020204020204" pitchFamily="34" charset="0"/>
              </a:rPr>
              <a:t>“[The IIDH states] its satisfaction for the usual high performance of the National Electoral Institute and the Local Elections Organisms in the organization, administration and implementation of the election day, which developed within the INE’s standards, and that citizens and observers of the the mexican electoral regime have gotten used to (…)”.</a:t>
            </a:r>
            <a:endParaRPr lang="es-MX" b="1" dirty="0">
              <a:latin typeface="Corbel" panose="020B0503020204020204" pitchFamily="34" charset="0"/>
            </a:endParaRPr>
          </a:p>
        </p:txBody>
      </p:sp>
      <p:pic>
        <p:nvPicPr>
          <p:cNvPr id="6" name="Imagen 5">
            <a:extLst>
              <a:ext uri="{FF2B5EF4-FFF2-40B4-BE49-F238E27FC236}">
                <a16:creationId xmlns:a16="http://schemas.microsoft.com/office/drawing/2014/main" id="{1D353AED-F0B4-4D74-93C1-92BE85AB5CFE}"/>
              </a:ext>
            </a:extLst>
          </p:cNvPr>
          <p:cNvPicPr>
            <a:picLocks noChangeAspect="1"/>
          </p:cNvPicPr>
          <p:nvPr/>
        </p:nvPicPr>
        <p:blipFill>
          <a:blip r:embed="rId2"/>
          <a:stretch>
            <a:fillRect/>
          </a:stretch>
        </p:blipFill>
        <p:spPr>
          <a:xfrm>
            <a:off x="442913" y="1313657"/>
            <a:ext cx="2401662" cy="990600"/>
          </a:xfrm>
          <a:prstGeom prst="rect">
            <a:avLst/>
          </a:prstGeom>
        </p:spPr>
      </p:pic>
      <p:sp>
        <p:nvSpPr>
          <p:cNvPr id="8" name="Rectángulo 7">
            <a:extLst>
              <a:ext uri="{FF2B5EF4-FFF2-40B4-BE49-F238E27FC236}">
                <a16:creationId xmlns:a16="http://schemas.microsoft.com/office/drawing/2014/main" id="{DF834F6A-A0A8-F044-82FC-D4C465F7E7AF}"/>
              </a:ext>
            </a:extLst>
          </p:cNvPr>
          <p:cNvSpPr/>
          <p:nvPr/>
        </p:nvSpPr>
        <p:spPr>
          <a:xfrm>
            <a:off x="3057166" y="3513104"/>
            <a:ext cx="6926334" cy="923330"/>
          </a:xfrm>
          <a:prstGeom prst="rect">
            <a:avLst/>
          </a:prstGeom>
        </p:spPr>
        <p:txBody>
          <a:bodyPr wrap="square">
            <a:spAutoFit/>
          </a:bodyPr>
          <a:lstStyle/>
          <a:p>
            <a:pPr algn="just"/>
            <a:r>
              <a:rPr lang="es-MX" dirty="0">
                <a:latin typeface="Corbel" panose="020B0503020204020204" pitchFamily="34" charset="0"/>
              </a:rPr>
              <a:t>“The evidence we have is that people voted peacefully, calmly and freely; they had all the voting options available and INE provided them with a way to do so”.</a:t>
            </a:r>
            <a:endParaRPr lang="en-US" b="1" dirty="0">
              <a:latin typeface="Corbel" panose="020B0503020204020204" pitchFamily="34" charset="0"/>
            </a:endParaRPr>
          </a:p>
        </p:txBody>
      </p:sp>
      <p:pic>
        <p:nvPicPr>
          <p:cNvPr id="9" name="Imagen 8">
            <a:extLst>
              <a:ext uri="{FF2B5EF4-FFF2-40B4-BE49-F238E27FC236}">
                <a16:creationId xmlns:a16="http://schemas.microsoft.com/office/drawing/2014/main" id="{815D0C8E-EFC5-1142-8C0E-BC1A2F95BBCA}"/>
              </a:ext>
            </a:extLst>
          </p:cNvPr>
          <p:cNvPicPr>
            <a:picLocks noChangeAspect="1"/>
          </p:cNvPicPr>
          <p:nvPr/>
        </p:nvPicPr>
        <p:blipFill>
          <a:blip r:embed="rId3"/>
          <a:stretch>
            <a:fillRect/>
          </a:stretch>
        </p:blipFill>
        <p:spPr>
          <a:xfrm>
            <a:off x="424415" y="3556526"/>
            <a:ext cx="2394985" cy="935464"/>
          </a:xfrm>
          <a:prstGeom prst="rect">
            <a:avLst/>
          </a:prstGeom>
        </p:spPr>
      </p:pic>
      <p:sp>
        <p:nvSpPr>
          <p:cNvPr id="10" name="Rectángulo 9">
            <a:extLst>
              <a:ext uri="{FF2B5EF4-FFF2-40B4-BE49-F238E27FC236}">
                <a16:creationId xmlns:a16="http://schemas.microsoft.com/office/drawing/2014/main" id="{5FA32C66-1589-D54F-9EAF-1F81559FCBB5}"/>
              </a:ext>
            </a:extLst>
          </p:cNvPr>
          <p:cNvSpPr/>
          <p:nvPr/>
        </p:nvSpPr>
        <p:spPr>
          <a:xfrm>
            <a:off x="3057166" y="5267430"/>
            <a:ext cx="6926333" cy="1200329"/>
          </a:xfrm>
          <a:prstGeom prst="rect">
            <a:avLst/>
          </a:prstGeom>
        </p:spPr>
        <p:txBody>
          <a:bodyPr wrap="square">
            <a:spAutoFit/>
          </a:bodyPr>
          <a:lstStyle/>
          <a:p>
            <a:pPr algn="just"/>
            <a:r>
              <a:rPr lang="es-MX" dirty="0">
                <a:latin typeface="Corbel" panose="020B0503020204020204" pitchFamily="34" charset="0"/>
              </a:rPr>
              <a:t>“Their participation [of the citizens in the elections] was a prove of the trust that mexican people has on the INE, the integrity of the vote and of the political parties system, just as it was shown by the plurality of the results (…)”.</a:t>
            </a:r>
          </a:p>
        </p:txBody>
      </p:sp>
      <p:pic>
        <p:nvPicPr>
          <p:cNvPr id="11" name="Imagen 10">
            <a:extLst>
              <a:ext uri="{FF2B5EF4-FFF2-40B4-BE49-F238E27FC236}">
                <a16:creationId xmlns:a16="http://schemas.microsoft.com/office/drawing/2014/main" id="{61E6E6E9-1AE9-D74A-A7B4-98FA3FF3EF02}"/>
              </a:ext>
            </a:extLst>
          </p:cNvPr>
          <p:cNvPicPr>
            <a:picLocks noChangeAspect="1"/>
          </p:cNvPicPr>
          <p:nvPr/>
        </p:nvPicPr>
        <p:blipFill>
          <a:blip r:embed="rId4"/>
          <a:stretch>
            <a:fillRect/>
          </a:stretch>
        </p:blipFill>
        <p:spPr>
          <a:xfrm>
            <a:off x="919957" y="5139311"/>
            <a:ext cx="1447574" cy="1246172"/>
          </a:xfrm>
          <a:prstGeom prst="rect">
            <a:avLst/>
          </a:prstGeom>
        </p:spPr>
      </p:pic>
    </p:spTree>
    <p:extLst>
      <p:ext uri="{BB962C8B-B14F-4D97-AF65-F5344CB8AC3E}">
        <p14:creationId xmlns:p14="http://schemas.microsoft.com/office/powerpoint/2010/main" val="3800358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A94E2-383A-497D-BA77-ED975CE46A7A}"/>
              </a:ext>
            </a:extLst>
          </p:cNvPr>
          <p:cNvSpPr>
            <a:spLocks noGrp="1"/>
          </p:cNvSpPr>
          <p:nvPr>
            <p:ph type="title"/>
          </p:nvPr>
        </p:nvSpPr>
        <p:spPr/>
        <p:txBody>
          <a:bodyPr/>
          <a:lstStyle/>
          <a:p>
            <a:r>
              <a:rPr lang="es-MX" dirty="0"/>
              <a:t>International missions evaluations</a:t>
            </a:r>
          </a:p>
        </p:txBody>
      </p:sp>
      <p:sp>
        <p:nvSpPr>
          <p:cNvPr id="3" name="Marcador de número de diapositiva 2">
            <a:extLst>
              <a:ext uri="{FF2B5EF4-FFF2-40B4-BE49-F238E27FC236}">
                <a16:creationId xmlns:a16="http://schemas.microsoft.com/office/drawing/2014/main" id="{2B4012D9-98BC-4205-91D2-E2602646682F}"/>
              </a:ext>
            </a:extLst>
          </p:cNvPr>
          <p:cNvSpPr>
            <a:spLocks noGrp="1"/>
          </p:cNvSpPr>
          <p:nvPr>
            <p:ph type="sldNum" sz="quarter" idx="33"/>
          </p:nvPr>
        </p:nvSpPr>
        <p:spPr/>
        <p:txBody>
          <a:bodyPr/>
          <a:lstStyle/>
          <a:p>
            <a:fld id="{19B51A1E-902D-48AF-9020-955120F399B6}" type="slidenum">
              <a:rPr lang="en-US" noProof="0" smtClean="0"/>
              <a:pPr/>
              <a:t>16</a:t>
            </a:fld>
            <a:endParaRPr lang="en-US" noProof="0"/>
          </a:p>
        </p:txBody>
      </p:sp>
      <p:sp>
        <p:nvSpPr>
          <p:cNvPr id="4" name="Rectángulo 3">
            <a:extLst>
              <a:ext uri="{FF2B5EF4-FFF2-40B4-BE49-F238E27FC236}">
                <a16:creationId xmlns:a16="http://schemas.microsoft.com/office/drawing/2014/main" id="{DA520603-3D61-4657-8CFE-EA42D27688E5}"/>
              </a:ext>
            </a:extLst>
          </p:cNvPr>
          <p:cNvSpPr/>
          <p:nvPr/>
        </p:nvSpPr>
        <p:spPr>
          <a:xfrm>
            <a:off x="3246120" y="1287147"/>
            <a:ext cx="6664498" cy="1200329"/>
          </a:xfrm>
          <a:prstGeom prst="rect">
            <a:avLst/>
          </a:prstGeom>
        </p:spPr>
        <p:txBody>
          <a:bodyPr wrap="square">
            <a:spAutoFit/>
          </a:bodyPr>
          <a:lstStyle/>
          <a:p>
            <a:pPr algn="just"/>
            <a:r>
              <a:rPr lang="es-MX" dirty="0">
                <a:latin typeface="Corbel" panose="020B0503020204020204" pitchFamily="34" charset="0"/>
              </a:rPr>
              <a:t>“[The citizens’ participation] confirms that it is posible to conduct safe electoral processes in these pandemic times, the mission makes a special recognition of the civic and democratic conviction of the mexican people.”.</a:t>
            </a:r>
            <a:endParaRPr lang="en-US" dirty="0">
              <a:latin typeface="Corbel" panose="020B0503020204020204" pitchFamily="34" charset="0"/>
            </a:endParaRPr>
          </a:p>
        </p:txBody>
      </p:sp>
      <p:pic>
        <p:nvPicPr>
          <p:cNvPr id="6" name="Imagen 5">
            <a:extLst>
              <a:ext uri="{FF2B5EF4-FFF2-40B4-BE49-F238E27FC236}">
                <a16:creationId xmlns:a16="http://schemas.microsoft.com/office/drawing/2014/main" id="{A9831845-1192-453D-BCA1-AFE4FAB41087}"/>
              </a:ext>
            </a:extLst>
          </p:cNvPr>
          <p:cNvPicPr>
            <a:picLocks noChangeAspect="1"/>
          </p:cNvPicPr>
          <p:nvPr/>
        </p:nvPicPr>
        <p:blipFill>
          <a:blip r:embed="rId2"/>
          <a:stretch>
            <a:fillRect/>
          </a:stretch>
        </p:blipFill>
        <p:spPr>
          <a:xfrm>
            <a:off x="421726" y="1477954"/>
            <a:ext cx="2665927" cy="788670"/>
          </a:xfrm>
          <a:prstGeom prst="rect">
            <a:avLst/>
          </a:prstGeom>
        </p:spPr>
      </p:pic>
      <p:sp>
        <p:nvSpPr>
          <p:cNvPr id="9" name="Rectángulo 8">
            <a:extLst>
              <a:ext uri="{FF2B5EF4-FFF2-40B4-BE49-F238E27FC236}">
                <a16:creationId xmlns:a16="http://schemas.microsoft.com/office/drawing/2014/main" id="{E9E26079-3F42-404E-8763-2E052A5A5AA1}"/>
              </a:ext>
            </a:extLst>
          </p:cNvPr>
          <p:cNvSpPr/>
          <p:nvPr/>
        </p:nvSpPr>
        <p:spPr>
          <a:xfrm>
            <a:off x="3241040" y="3011032"/>
            <a:ext cx="6669578" cy="646331"/>
          </a:xfrm>
          <a:prstGeom prst="rect">
            <a:avLst/>
          </a:prstGeom>
        </p:spPr>
        <p:txBody>
          <a:bodyPr wrap="square">
            <a:spAutoFit/>
          </a:bodyPr>
          <a:lstStyle/>
          <a:p>
            <a:pPr algn="just"/>
            <a:r>
              <a:rPr lang="es-MX" dirty="0">
                <a:latin typeface="Corbel" panose="020B0503020204020204" pitchFamily="34" charset="0"/>
              </a:rPr>
              <a:t>“[the result of the election] can be summarized by the fact that it materialized a democratic and civic distribution of power in Mexico”.</a:t>
            </a:r>
            <a:endParaRPr lang="en-US" dirty="0">
              <a:latin typeface="Corbel" panose="020B0503020204020204" pitchFamily="34" charset="0"/>
            </a:endParaRPr>
          </a:p>
        </p:txBody>
      </p:sp>
      <p:pic>
        <p:nvPicPr>
          <p:cNvPr id="10" name="Picture 2" descr="IFES - Verified Page | Facebook">
            <a:extLst>
              <a:ext uri="{FF2B5EF4-FFF2-40B4-BE49-F238E27FC236}">
                <a16:creationId xmlns:a16="http://schemas.microsoft.com/office/drawing/2014/main" id="{9CDF224A-B15B-3C41-B4F9-677223D8C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40" y="2746150"/>
            <a:ext cx="1365700" cy="13657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Imagen 10" descr="Imagen que contiene Texto&#10;&#10;Descripción generada automáticamente">
            <a:extLst>
              <a:ext uri="{FF2B5EF4-FFF2-40B4-BE49-F238E27FC236}">
                <a16:creationId xmlns:a16="http://schemas.microsoft.com/office/drawing/2014/main" id="{8A7188B4-6440-48B7-AC31-B71702630FFE}"/>
              </a:ext>
            </a:extLst>
          </p:cNvPr>
          <p:cNvPicPr>
            <a:picLocks noChangeAspect="1"/>
          </p:cNvPicPr>
          <p:nvPr/>
        </p:nvPicPr>
        <p:blipFill>
          <a:blip r:embed="rId4"/>
          <a:stretch>
            <a:fillRect/>
          </a:stretch>
        </p:blipFill>
        <p:spPr>
          <a:xfrm>
            <a:off x="491018" y="4591376"/>
            <a:ext cx="2426277" cy="1600200"/>
          </a:xfrm>
          <a:prstGeom prst="rect">
            <a:avLst/>
          </a:prstGeom>
        </p:spPr>
      </p:pic>
      <p:sp>
        <p:nvSpPr>
          <p:cNvPr id="12" name="CuadroTexto 11">
            <a:extLst>
              <a:ext uri="{FF2B5EF4-FFF2-40B4-BE49-F238E27FC236}">
                <a16:creationId xmlns:a16="http://schemas.microsoft.com/office/drawing/2014/main" id="{CD675669-7DA7-4231-9AA8-FB0208260DFF}"/>
              </a:ext>
            </a:extLst>
          </p:cNvPr>
          <p:cNvSpPr txBox="1"/>
          <p:nvPr/>
        </p:nvSpPr>
        <p:spPr>
          <a:xfrm>
            <a:off x="3241040" y="4180919"/>
            <a:ext cx="6669578" cy="2308324"/>
          </a:xfrm>
          <a:prstGeom prst="rect">
            <a:avLst/>
          </a:prstGeom>
          <a:noFill/>
        </p:spPr>
        <p:txBody>
          <a:bodyPr wrap="square" rtlCol="0">
            <a:spAutoFit/>
          </a:bodyPr>
          <a:lstStyle/>
          <a:p>
            <a:pPr algn="just"/>
            <a:r>
              <a:rPr lang="es-MX" dirty="0">
                <a:latin typeface="Corbel" panose="020B0503020204020204" pitchFamily="34" charset="0"/>
              </a:rPr>
              <a:t>“ It is widely known, the goal of the Democracy Observatory of PARLASUR is to contribute to the development of democracy in the region; therefore, we must highlight the importance of the role that INE has been fullfilling in the conduction of the electoral process.</a:t>
            </a:r>
          </a:p>
          <a:p>
            <a:pPr algn="just"/>
            <a:r>
              <a:rPr lang="es-MX" dirty="0">
                <a:latin typeface="Corbel" panose="020B0503020204020204" pitchFamily="34" charset="0"/>
              </a:rPr>
              <a:t>“The mission congratulates all the mexican people for having gone to the polling stations, showing civic duty and for having complied with the preemptive measures stablished in the biosecurity protocols as defined by the INE”.</a:t>
            </a:r>
          </a:p>
        </p:txBody>
      </p:sp>
    </p:spTree>
    <p:extLst>
      <p:ext uri="{BB962C8B-B14F-4D97-AF65-F5344CB8AC3E}">
        <p14:creationId xmlns:p14="http://schemas.microsoft.com/office/powerpoint/2010/main" val="1391079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A94E2-383A-497D-BA77-ED975CE46A7A}"/>
              </a:ext>
            </a:extLst>
          </p:cNvPr>
          <p:cNvSpPr>
            <a:spLocks noGrp="1"/>
          </p:cNvSpPr>
          <p:nvPr>
            <p:ph type="title"/>
          </p:nvPr>
        </p:nvSpPr>
        <p:spPr/>
        <p:txBody>
          <a:bodyPr/>
          <a:lstStyle/>
          <a:p>
            <a:r>
              <a:rPr lang="es-MX" dirty="0"/>
              <a:t>International missions evaluations</a:t>
            </a:r>
          </a:p>
        </p:txBody>
      </p:sp>
      <p:sp>
        <p:nvSpPr>
          <p:cNvPr id="3" name="Marcador de número de diapositiva 2">
            <a:extLst>
              <a:ext uri="{FF2B5EF4-FFF2-40B4-BE49-F238E27FC236}">
                <a16:creationId xmlns:a16="http://schemas.microsoft.com/office/drawing/2014/main" id="{2B4012D9-98BC-4205-91D2-E2602646682F}"/>
              </a:ext>
            </a:extLst>
          </p:cNvPr>
          <p:cNvSpPr>
            <a:spLocks noGrp="1"/>
          </p:cNvSpPr>
          <p:nvPr>
            <p:ph type="sldNum" sz="quarter" idx="33"/>
          </p:nvPr>
        </p:nvSpPr>
        <p:spPr/>
        <p:txBody>
          <a:bodyPr/>
          <a:lstStyle/>
          <a:p>
            <a:fld id="{19B51A1E-902D-48AF-9020-955120F399B6}" type="slidenum">
              <a:rPr lang="en-US" noProof="0" smtClean="0"/>
              <a:pPr/>
              <a:t>17</a:t>
            </a:fld>
            <a:endParaRPr lang="en-US" noProof="0"/>
          </a:p>
        </p:txBody>
      </p:sp>
      <p:pic>
        <p:nvPicPr>
          <p:cNvPr id="8" name="Imagen 7">
            <a:extLst>
              <a:ext uri="{FF2B5EF4-FFF2-40B4-BE49-F238E27FC236}">
                <a16:creationId xmlns:a16="http://schemas.microsoft.com/office/drawing/2014/main" id="{FFD5CF0A-0BC3-4E4A-8B7E-7A8D31101859}"/>
              </a:ext>
            </a:extLst>
          </p:cNvPr>
          <p:cNvPicPr>
            <a:picLocks noChangeAspect="1"/>
          </p:cNvPicPr>
          <p:nvPr/>
        </p:nvPicPr>
        <p:blipFill rotWithShape="1">
          <a:blip r:embed="rId2"/>
          <a:srcRect l="39108"/>
          <a:stretch/>
        </p:blipFill>
        <p:spPr>
          <a:xfrm>
            <a:off x="457869" y="3222548"/>
            <a:ext cx="3398804" cy="952500"/>
          </a:xfrm>
          <a:prstGeom prst="rect">
            <a:avLst/>
          </a:prstGeom>
        </p:spPr>
      </p:pic>
      <p:pic>
        <p:nvPicPr>
          <p:cNvPr id="9" name="Imagen 8">
            <a:extLst>
              <a:ext uri="{FF2B5EF4-FFF2-40B4-BE49-F238E27FC236}">
                <a16:creationId xmlns:a16="http://schemas.microsoft.com/office/drawing/2014/main" id="{FCEE0267-7CA6-0D4B-AA1E-BE2963ADB515}"/>
              </a:ext>
            </a:extLst>
          </p:cNvPr>
          <p:cNvPicPr>
            <a:picLocks noChangeAspect="1"/>
          </p:cNvPicPr>
          <p:nvPr/>
        </p:nvPicPr>
        <p:blipFill rotWithShape="1">
          <a:blip r:embed="rId2"/>
          <a:srcRect r="61303"/>
          <a:stretch/>
        </p:blipFill>
        <p:spPr>
          <a:xfrm>
            <a:off x="1696744" y="2270048"/>
            <a:ext cx="2159929" cy="952500"/>
          </a:xfrm>
          <a:prstGeom prst="rect">
            <a:avLst/>
          </a:prstGeom>
        </p:spPr>
      </p:pic>
      <p:sp>
        <p:nvSpPr>
          <p:cNvPr id="10" name="Rectángulo 9">
            <a:extLst>
              <a:ext uri="{FF2B5EF4-FFF2-40B4-BE49-F238E27FC236}">
                <a16:creationId xmlns:a16="http://schemas.microsoft.com/office/drawing/2014/main" id="{B677D707-B78F-E442-94D6-DF913E109098}"/>
              </a:ext>
            </a:extLst>
          </p:cNvPr>
          <p:cNvSpPr/>
          <p:nvPr/>
        </p:nvSpPr>
        <p:spPr>
          <a:xfrm>
            <a:off x="4183379" y="1693884"/>
            <a:ext cx="5745712" cy="3416320"/>
          </a:xfrm>
          <a:prstGeom prst="rect">
            <a:avLst/>
          </a:prstGeom>
        </p:spPr>
        <p:txBody>
          <a:bodyPr wrap="square">
            <a:spAutoFit/>
          </a:bodyPr>
          <a:lstStyle/>
          <a:p>
            <a:pPr algn="just"/>
            <a:r>
              <a:rPr lang="es-MX" dirty="0">
                <a:latin typeface="Corbel" panose="020B0503020204020204" pitchFamily="34" charset="0"/>
              </a:rPr>
              <a:t>“</a:t>
            </a:r>
            <a:r>
              <a:rPr lang="en-US" dirty="0">
                <a:latin typeface="Corbel" panose="020B0503020204020204" pitchFamily="34" charset="0"/>
              </a:rPr>
              <a:t>INE continues to provide the people of Mexico independent and transparent elections that they can trust (…)</a:t>
            </a:r>
            <a:endParaRPr lang="es-MX" dirty="0">
              <a:latin typeface="Corbel" panose="020B0503020204020204" pitchFamily="34" charset="0"/>
            </a:endParaRPr>
          </a:p>
          <a:p>
            <a:pPr algn="just"/>
            <a:endParaRPr lang="es-MX" dirty="0">
              <a:latin typeface="Corbel" panose="020B0503020204020204" pitchFamily="34" charset="0"/>
            </a:endParaRPr>
          </a:p>
          <a:p>
            <a:pPr algn="just"/>
            <a:r>
              <a:rPr lang="en-US" dirty="0">
                <a:latin typeface="Corbel" panose="020B0503020204020204" pitchFamily="34" charset="0"/>
              </a:rPr>
              <a:t>“INE has guaranteed the will of the people of Mexico at the ballot box through highly competitive elections at local, state and federal level and has contributed to achieving greater diversity of the members of the Mexican Congress”</a:t>
            </a:r>
          </a:p>
          <a:p>
            <a:pPr algn="just"/>
            <a:endParaRPr lang="en-US" dirty="0">
              <a:latin typeface="Corbel" panose="020B0503020204020204" pitchFamily="34" charset="0"/>
            </a:endParaRPr>
          </a:p>
          <a:p>
            <a:pPr algn="just"/>
            <a:r>
              <a:rPr lang="en-US" dirty="0">
                <a:latin typeface="Corbel" panose="020B0503020204020204" pitchFamily="34" charset="0"/>
              </a:rPr>
              <a:t>“We also recognize the INE for its work in organizing elections that are impartial, transparent and conducted in accordance with internationally recognized standards (…)”.</a:t>
            </a:r>
          </a:p>
        </p:txBody>
      </p:sp>
    </p:spTree>
    <p:extLst>
      <p:ext uri="{BB962C8B-B14F-4D97-AF65-F5344CB8AC3E}">
        <p14:creationId xmlns:p14="http://schemas.microsoft.com/office/powerpoint/2010/main" val="2133597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41FBDE8-F311-4C31-AD5B-51674863D67F}"/>
              </a:ext>
            </a:extLst>
          </p:cNvPr>
          <p:cNvSpPr>
            <a:spLocks noGrp="1"/>
          </p:cNvSpPr>
          <p:nvPr>
            <p:ph type="sldNum" sz="quarter" idx="33"/>
          </p:nvPr>
        </p:nvSpPr>
        <p:spPr/>
        <p:txBody>
          <a:bodyPr/>
          <a:lstStyle/>
          <a:p>
            <a:fld id="{19B51A1E-902D-48AF-9020-955120F399B6}" type="slidenum">
              <a:rPr lang="en-US" noProof="0" smtClean="0"/>
              <a:pPr/>
              <a:t>18</a:t>
            </a:fld>
            <a:endParaRPr lang="en-US" noProof="0"/>
          </a:p>
        </p:txBody>
      </p:sp>
      <p:sp>
        <p:nvSpPr>
          <p:cNvPr id="5" name="Rectángulo 4">
            <a:extLst>
              <a:ext uri="{FF2B5EF4-FFF2-40B4-BE49-F238E27FC236}">
                <a16:creationId xmlns:a16="http://schemas.microsoft.com/office/drawing/2014/main" id="{00000000-AE86-4F62-B3E0-A96E10C04CBF}"/>
              </a:ext>
            </a:extLst>
          </p:cNvPr>
          <p:cNvSpPr/>
          <p:nvPr/>
        </p:nvSpPr>
        <p:spPr>
          <a:xfrm>
            <a:off x="2749510" y="5981030"/>
            <a:ext cx="6885979" cy="307777"/>
          </a:xfrm>
          <a:prstGeom prst="rect">
            <a:avLst/>
          </a:prstGeom>
        </p:spPr>
        <p:txBody>
          <a:bodyPr wrap="square">
            <a:spAutoFit/>
          </a:bodyPr>
          <a:lstStyle/>
          <a:p>
            <a:r>
              <a:rPr lang="es-ES" sz="1400" b="1" dirty="0" err="1">
                <a:solidFill>
                  <a:schemeClr val="tx1">
                    <a:lumMod val="65000"/>
                    <a:lumOff val="35000"/>
                  </a:schemeClr>
                </a:solidFill>
                <a:latin typeface="Corbel" panose="020B0503020204020204" pitchFamily="34" charset="0"/>
              </a:rPr>
              <a:t>Source</a:t>
            </a:r>
            <a:r>
              <a:rPr lang="es-ES" sz="1400" b="1" dirty="0">
                <a:solidFill>
                  <a:schemeClr val="tx1">
                    <a:lumMod val="65000"/>
                    <a:lumOff val="35000"/>
                  </a:schemeClr>
                </a:solidFill>
                <a:latin typeface="Corbel" panose="020B0503020204020204" pitchFamily="34" charset="0"/>
              </a:rPr>
              <a:t>: </a:t>
            </a:r>
            <a:r>
              <a:rPr lang="es-ES" sz="1400" dirty="0">
                <a:solidFill>
                  <a:schemeClr val="tx1">
                    <a:lumMod val="65000"/>
                    <a:lumOff val="35000"/>
                  </a:schemeClr>
                </a:solidFill>
                <a:latin typeface="Corbel" panose="020B0503020204020204" pitchFamily="34" charset="0"/>
              </a:rPr>
              <a:t>INEGI (2021) </a:t>
            </a:r>
            <a:r>
              <a:rPr lang="es-ES" sz="1400" dirty="0" err="1">
                <a:solidFill>
                  <a:schemeClr val="tx1">
                    <a:lumMod val="65000"/>
                    <a:lumOff val="35000"/>
                  </a:schemeClr>
                </a:solidFill>
                <a:latin typeface="Corbel" panose="020B0503020204020204" pitchFamily="34" charset="0"/>
              </a:rPr>
              <a:t>Civic</a:t>
            </a:r>
            <a:r>
              <a:rPr lang="es-ES" sz="1400" dirty="0">
                <a:solidFill>
                  <a:schemeClr val="tx1">
                    <a:lumMod val="65000"/>
                    <a:lumOff val="35000"/>
                  </a:schemeClr>
                </a:solidFill>
                <a:latin typeface="Corbel" panose="020B0503020204020204" pitchFamily="34" charset="0"/>
              </a:rPr>
              <a:t> Culture </a:t>
            </a:r>
            <a:r>
              <a:rPr lang="es-ES" sz="1400" dirty="0" err="1">
                <a:solidFill>
                  <a:schemeClr val="tx1">
                    <a:lumMod val="65000"/>
                    <a:lumOff val="35000"/>
                  </a:schemeClr>
                </a:solidFill>
                <a:latin typeface="Corbel" panose="020B0503020204020204" pitchFamily="34" charset="0"/>
              </a:rPr>
              <a:t>Survey</a:t>
            </a:r>
            <a:r>
              <a:rPr lang="es-ES" sz="1400" dirty="0">
                <a:solidFill>
                  <a:schemeClr val="tx1">
                    <a:lumMod val="65000"/>
                    <a:lumOff val="35000"/>
                  </a:schemeClr>
                </a:solidFill>
                <a:latin typeface="Corbel" panose="020B0503020204020204" pitchFamily="34" charset="0"/>
              </a:rPr>
              <a:t> [</a:t>
            </a:r>
            <a:r>
              <a:rPr lang="es-ES" sz="1400" i="1" dirty="0">
                <a:solidFill>
                  <a:schemeClr val="tx1">
                    <a:lumMod val="65000"/>
                    <a:lumOff val="35000"/>
                  </a:schemeClr>
                </a:solidFill>
                <a:latin typeface="Corbel" panose="020B0503020204020204" pitchFamily="34" charset="0"/>
              </a:rPr>
              <a:t>Encuesta de Cultura Cívica, </a:t>
            </a:r>
            <a:r>
              <a:rPr lang="es-ES" sz="1400" i="1" dirty="0" err="1">
                <a:solidFill>
                  <a:schemeClr val="tx1">
                    <a:lumMod val="65000"/>
                    <a:lumOff val="35000"/>
                  </a:schemeClr>
                </a:solidFill>
                <a:latin typeface="Corbel" panose="020B0503020204020204" pitchFamily="34" charset="0"/>
              </a:rPr>
              <a:t>Encuci</a:t>
            </a:r>
            <a:r>
              <a:rPr lang="es-ES" sz="1400" dirty="0">
                <a:solidFill>
                  <a:schemeClr val="tx1">
                    <a:lumMod val="65000"/>
                    <a:lumOff val="35000"/>
                  </a:schemeClr>
                </a:solidFill>
                <a:latin typeface="Corbel" panose="020B0503020204020204" pitchFamily="34" charset="0"/>
              </a:rPr>
              <a:t>] 2020.</a:t>
            </a:r>
            <a:endParaRPr lang="es-MX" sz="1200" dirty="0">
              <a:solidFill>
                <a:schemeClr val="tx1">
                  <a:lumMod val="65000"/>
                  <a:lumOff val="35000"/>
                </a:schemeClr>
              </a:solidFill>
              <a:latin typeface="Corbel" panose="020B0503020204020204" pitchFamily="34" charset="0"/>
            </a:endParaRPr>
          </a:p>
        </p:txBody>
      </p:sp>
      <p:sp>
        <p:nvSpPr>
          <p:cNvPr id="7" name="Rectángulo 6">
            <a:extLst>
              <a:ext uri="{FF2B5EF4-FFF2-40B4-BE49-F238E27FC236}">
                <a16:creationId xmlns:a16="http://schemas.microsoft.com/office/drawing/2014/main" id="{C04E0E74-04E0-4F07-B8F3-5193FF5CA469}"/>
              </a:ext>
            </a:extLst>
          </p:cNvPr>
          <p:cNvSpPr/>
          <p:nvPr/>
        </p:nvSpPr>
        <p:spPr>
          <a:xfrm>
            <a:off x="337342" y="2651158"/>
            <a:ext cx="2394428" cy="3308598"/>
          </a:xfrm>
          <a:prstGeom prst="rect">
            <a:avLst/>
          </a:prstGeom>
        </p:spPr>
        <p:txBody>
          <a:bodyPr wrap="square">
            <a:spAutoFit/>
          </a:bodyPr>
          <a:lstStyle/>
          <a:p>
            <a:pPr algn="ctr"/>
            <a:r>
              <a:rPr lang="es-ES" sz="2400" b="1" dirty="0">
                <a:solidFill>
                  <a:srgbClr val="D60093"/>
                </a:solidFill>
                <a:latin typeface="Corbel" panose="020B0503020204020204" pitchFamily="34" charset="0"/>
              </a:rPr>
              <a:t>59.6%</a:t>
            </a:r>
            <a:r>
              <a:rPr lang="es-ES" sz="1900" b="1" dirty="0">
                <a:solidFill>
                  <a:srgbClr val="D60093"/>
                </a:solidFill>
                <a:latin typeface="Corbel" panose="020B0503020204020204" pitchFamily="34" charset="0"/>
              </a:rPr>
              <a:t> (3 </a:t>
            </a:r>
            <a:r>
              <a:rPr lang="es-ES" sz="1900" b="1" dirty="0" err="1">
                <a:solidFill>
                  <a:srgbClr val="D60093"/>
                </a:solidFill>
                <a:latin typeface="Corbel" panose="020B0503020204020204" pitchFamily="34" charset="0"/>
              </a:rPr>
              <a:t>out</a:t>
            </a:r>
            <a:r>
              <a:rPr lang="es-ES" sz="1900" b="1" dirty="0">
                <a:solidFill>
                  <a:srgbClr val="D60093"/>
                </a:solidFill>
                <a:latin typeface="Corbel" panose="020B0503020204020204" pitchFamily="34" charset="0"/>
              </a:rPr>
              <a:t> of </a:t>
            </a:r>
            <a:r>
              <a:rPr lang="es-ES" sz="1900" b="1" dirty="0" err="1">
                <a:solidFill>
                  <a:srgbClr val="D60093"/>
                </a:solidFill>
                <a:latin typeface="Corbel" panose="020B0503020204020204" pitchFamily="34" charset="0"/>
              </a:rPr>
              <a:t>every</a:t>
            </a:r>
            <a:r>
              <a:rPr lang="es-ES" sz="1900" b="1" dirty="0">
                <a:solidFill>
                  <a:srgbClr val="D60093"/>
                </a:solidFill>
                <a:latin typeface="Corbel" panose="020B0503020204020204" pitchFamily="34" charset="0"/>
              </a:rPr>
              <a:t> 5 </a:t>
            </a:r>
            <a:r>
              <a:rPr lang="es-ES" sz="1900" b="1" dirty="0" err="1">
                <a:solidFill>
                  <a:srgbClr val="D60093"/>
                </a:solidFill>
                <a:latin typeface="Corbel" panose="020B0503020204020204" pitchFamily="34" charset="0"/>
              </a:rPr>
              <a:t>people</a:t>
            </a:r>
            <a:r>
              <a:rPr lang="es-ES" sz="1900" b="1" dirty="0">
                <a:solidFill>
                  <a:srgbClr val="D60093"/>
                </a:solidFill>
                <a:latin typeface="Corbel" panose="020B0503020204020204" pitchFamily="34" charset="0"/>
              </a:rPr>
              <a:t>) has “</a:t>
            </a:r>
            <a:r>
              <a:rPr lang="es-ES" sz="2400" b="1" dirty="0">
                <a:solidFill>
                  <a:srgbClr val="D60093"/>
                </a:solidFill>
                <a:latin typeface="Corbel" panose="020B0503020204020204" pitchFamily="34" charset="0"/>
              </a:rPr>
              <a:t>a </a:t>
            </a:r>
            <a:r>
              <a:rPr lang="es-ES" sz="2400" b="1" dirty="0" err="1">
                <a:solidFill>
                  <a:srgbClr val="D60093"/>
                </a:solidFill>
                <a:latin typeface="Corbel" panose="020B0503020204020204" pitchFamily="34" charset="0"/>
              </a:rPr>
              <a:t>lot</a:t>
            </a:r>
            <a:r>
              <a:rPr lang="es-ES" sz="2400" b="1" dirty="0">
                <a:solidFill>
                  <a:srgbClr val="D60093"/>
                </a:solidFill>
                <a:latin typeface="Corbel" panose="020B0503020204020204" pitchFamily="34" charset="0"/>
              </a:rPr>
              <a:t> of </a:t>
            </a:r>
            <a:r>
              <a:rPr lang="es-ES" sz="2400" b="1" dirty="0" err="1">
                <a:solidFill>
                  <a:srgbClr val="D60093"/>
                </a:solidFill>
                <a:latin typeface="Corbel" panose="020B0503020204020204" pitchFamily="34" charset="0"/>
              </a:rPr>
              <a:t>or</a:t>
            </a:r>
            <a:r>
              <a:rPr lang="es-ES" sz="2400" b="1" dirty="0">
                <a:solidFill>
                  <a:srgbClr val="D60093"/>
                </a:solidFill>
                <a:latin typeface="Corbel" panose="020B0503020204020204" pitchFamily="34" charset="0"/>
              </a:rPr>
              <a:t> </a:t>
            </a:r>
            <a:r>
              <a:rPr lang="es-ES" sz="2400" b="1" dirty="0" err="1">
                <a:solidFill>
                  <a:srgbClr val="D60093"/>
                </a:solidFill>
                <a:latin typeface="Corbel" panose="020B0503020204020204" pitchFamily="34" charset="0"/>
              </a:rPr>
              <a:t>some</a:t>
            </a:r>
            <a:r>
              <a:rPr lang="es-ES" sz="2400" b="1" dirty="0">
                <a:solidFill>
                  <a:srgbClr val="D60093"/>
                </a:solidFill>
                <a:latin typeface="Corbel" panose="020B0503020204020204" pitchFamily="34" charset="0"/>
              </a:rPr>
              <a:t> trust</a:t>
            </a:r>
            <a:r>
              <a:rPr lang="es-ES" sz="1900" b="1" dirty="0">
                <a:solidFill>
                  <a:srgbClr val="D60093"/>
                </a:solidFill>
                <a:latin typeface="Corbel" panose="020B0503020204020204" pitchFamily="34" charset="0"/>
              </a:rPr>
              <a:t>” </a:t>
            </a:r>
            <a:r>
              <a:rPr lang="es-ES" sz="1900" b="1" dirty="0" err="1">
                <a:solidFill>
                  <a:srgbClr val="D60093"/>
                </a:solidFill>
                <a:latin typeface="Corbel" panose="020B0503020204020204" pitchFamily="34" charset="0"/>
              </a:rPr>
              <a:t>on</a:t>
            </a:r>
            <a:r>
              <a:rPr lang="es-ES" sz="1900" b="1" dirty="0">
                <a:solidFill>
                  <a:srgbClr val="D60093"/>
                </a:solidFill>
                <a:latin typeface="Corbel" panose="020B0503020204020204" pitchFamily="34" charset="0"/>
              </a:rPr>
              <a:t> </a:t>
            </a:r>
            <a:r>
              <a:rPr lang="es-ES" sz="1900" b="1" dirty="0" err="1">
                <a:solidFill>
                  <a:srgbClr val="D60093"/>
                </a:solidFill>
                <a:latin typeface="Corbel" panose="020B0503020204020204" pitchFamily="34" charset="0"/>
              </a:rPr>
              <a:t>the</a:t>
            </a:r>
            <a:r>
              <a:rPr lang="es-ES" sz="1900" b="1" dirty="0">
                <a:solidFill>
                  <a:srgbClr val="D60093"/>
                </a:solidFill>
                <a:latin typeface="Corbel" panose="020B0503020204020204" pitchFamily="34" charset="0"/>
              </a:rPr>
              <a:t> </a:t>
            </a:r>
            <a:r>
              <a:rPr lang="es-ES" sz="2400" b="1" dirty="0">
                <a:solidFill>
                  <a:srgbClr val="D60093"/>
                </a:solidFill>
                <a:latin typeface="Corbel" panose="020B0503020204020204" pitchFamily="34" charset="0"/>
              </a:rPr>
              <a:t>INE</a:t>
            </a:r>
            <a:r>
              <a:rPr lang="es-ES" sz="1900" b="1" dirty="0">
                <a:solidFill>
                  <a:srgbClr val="D60093"/>
                </a:solidFill>
                <a:latin typeface="Corbel" panose="020B0503020204020204" pitchFamily="34" charset="0"/>
              </a:rPr>
              <a:t>. </a:t>
            </a:r>
            <a:br>
              <a:rPr lang="es-ES" sz="1900" b="1" dirty="0">
                <a:solidFill>
                  <a:schemeClr val="tx1">
                    <a:lumMod val="65000"/>
                    <a:lumOff val="35000"/>
                  </a:schemeClr>
                </a:solidFill>
                <a:latin typeface="Corbel" panose="020B0503020204020204" pitchFamily="34" charset="0"/>
              </a:rPr>
            </a:br>
            <a:endParaRPr lang="es-ES" sz="1900" b="1" dirty="0">
              <a:solidFill>
                <a:schemeClr val="tx1">
                  <a:lumMod val="65000"/>
                  <a:lumOff val="35000"/>
                </a:schemeClr>
              </a:solidFill>
              <a:latin typeface="Corbel" panose="020B0503020204020204" pitchFamily="34" charset="0"/>
            </a:endParaRPr>
          </a:p>
          <a:p>
            <a:pPr algn="ctr"/>
            <a:endParaRPr lang="es-ES" sz="1900" b="1" dirty="0">
              <a:solidFill>
                <a:schemeClr val="tx1">
                  <a:lumMod val="65000"/>
                  <a:lumOff val="35000"/>
                </a:schemeClr>
              </a:solidFill>
              <a:latin typeface="Corbel" panose="020B0503020204020204" pitchFamily="34" charset="0"/>
            </a:endParaRPr>
          </a:p>
          <a:p>
            <a:pPr algn="ctr"/>
            <a:r>
              <a:rPr lang="es-ES" sz="2000" b="1" dirty="0" err="1">
                <a:solidFill>
                  <a:schemeClr val="tx1">
                    <a:lumMod val="65000"/>
                    <a:lumOff val="35000"/>
                  </a:schemeClr>
                </a:solidFill>
                <a:latin typeface="Corbel" panose="020B0503020204020204" pitchFamily="34" charset="0"/>
              </a:rPr>
              <a:t>Third</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institution</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with</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the</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highest</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level</a:t>
            </a:r>
            <a:r>
              <a:rPr lang="es-ES" sz="2000" b="1" dirty="0">
                <a:solidFill>
                  <a:schemeClr val="tx1">
                    <a:lumMod val="65000"/>
                    <a:lumOff val="35000"/>
                  </a:schemeClr>
                </a:solidFill>
                <a:latin typeface="Corbel" panose="020B0503020204020204" pitchFamily="34" charset="0"/>
              </a:rPr>
              <a:t> of social trust </a:t>
            </a:r>
            <a:r>
              <a:rPr lang="es-ES" sz="2000" b="1" dirty="0" err="1">
                <a:solidFill>
                  <a:schemeClr val="tx1">
                    <a:lumMod val="65000"/>
                    <a:lumOff val="35000"/>
                  </a:schemeClr>
                </a:solidFill>
                <a:latin typeface="Corbel" panose="020B0503020204020204" pitchFamily="34" charset="0"/>
              </a:rPr>
              <a:t>among</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the</a:t>
            </a:r>
            <a:r>
              <a:rPr lang="es-ES" sz="2000" b="1" dirty="0">
                <a:solidFill>
                  <a:schemeClr val="tx1">
                    <a:lumMod val="65000"/>
                    <a:lumOff val="35000"/>
                  </a:schemeClr>
                </a:solidFill>
                <a:latin typeface="Corbel" panose="020B0503020204020204" pitchFamily="34" charset="0"/>
              </a:rPr>
              <a:t> </a:t>
            </a:r>
            <a:r>
              <a:rPr lang="es-ES" sz="2000" b="1" dirty="0" err="1">
                <a:solidFill>
                  <a:schemeClr val="tx1">
                    <a:lumMod val="65000"/>
                    <a:lumOff val="35000"/>
                  </a:schemeClr>
                </a:solidFill>
                <a:latin typeface="Corbel" panose="020B0503020204020204" pitchFamily="34" charset="0"/>
              </a:rPr>
              <a:t>citizens</a:t>
            </a:r>
            <a:r>
              <a:rPr lang="es-ES" dirty="0">
                <a:solidFill>
                  <a:schemeClr val="tx1">
                    <a:lumMod val="65000"/>
                    <a:lumOff val="35000"/>
                  </a:schemeClr>
                </a:solidFill>
                <a:latin typeface="Corbel" panose="020B0503020204020204" pitchFamily="34" charset="0"/>
              </a:rPr>
              <a:t>.</a:t>
            </a:r>
            <a:endParaRPr lang="es-MX" b="1" dirty="0">
              <a:solidFill>
                <a:schemeClr val="tx1">
                  <a:lumMod val="65000"/>
                  <a:lumOff val="35000"/>
                </a:schemeClr>
              </a:solidFill>
              <a:latin typeface="Corbel" panose="020B0503020204020204" pitchFamily="34" charset="0"/>
            </a:endParaRPr>
          </a:p>
        </p:txBody>
      </p:sp>
      <p:sp>
        <p:nvSpPr>
          <p:cNvPr id="12" name="Título 1">
            <a:extLst>
              <a:ext uri="{FF2B5EF4-FFF2-40B4-BE49-F238E27FC236}">
                <a16:creationId xmlns:a16="http://schemas.microsoft.com/office/drawing/2014/main" id="{F5F1E5E4-BC26-A64E-A016-2F6138123DCC}"/>
              </a:ext>
            </a:extLst>
          </p:cNvPr>
          <p:cNvSpPr>
            <a:spLocks noGrp="1"/>
          </p:cNvSpPr>
          <p:nvPr>
            <p:ph type="title"/>
          </p:nvPr>
        </p:nvSpPr>
        <p:spPr>
          <a:xfrm>
            <a:off x="432000" y="432000"/>
            <a:ext cx="9198000" cy="432000"/>
          </a:xfrm>
        </p:spPr>
        <p:txBody>
          <a:bodyPr/>
          <a:lstStyle/>
          <a:p>
            <a:r>
              <a:rPr lang="es-MX" dirty="0"/>
              <a:t>A challenging context</a:t>
            </a:r>
          </a:p>
        </p:txBody>
      </p:sp>
      <p:sp>
        <p:nvSpPr>
          <p:cNvPr id="13" name="Marcador de texto 2">
            <a:extLst>
              <a:ext uri="{FF2B5EF4-FFF2-40B4-BE49-F238E27FC236}">
                <a16:creationId xmlns:a16="http://schemas.microsoft.com/office/drawing/2014/main" id="{03FF9A1E-7184-BF47-915A-F8480AF0AB5E}"/>
              </a:ext>
            </a:extLst>
          </p:cNvPr>
          <p:cNvSpPr txBox="1">
            <a:spLocks/>
          </p:cNvSpPr>
          <p:nvPr/>
        </p:nvSpPr>
        <p:spPr>
          <a:xfrm>
            <a:off x="337213" y="965960"/>
            <a:ext cx="6901787" cy="360000"/>
          </a:xfrm>
          <a:prstGeom prst="rect">
            <a:avLst/>
          </a:prstGeom>
        </p:spPr>
        <p:txBody>
          <a:bodyPr/>
          <a:lstStyle>
            <a:lvl1pPr marL="266687" indent="-266687"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542898" indent="-276212"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809585"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3pPr>
            <a:lvl4pPr marL="1076272"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4pPr>
            <a:lvl5pPr marL="1342958"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000" i="1" dirty="0"/>
              <a:t>….nevertheless, </a:t>
            </a:r>
            <a:r>
              <a:rPr lang="es-MX" sz="2000" b="1" i="1" dirty="0">
                <a:solidFill>
                  <a:srgbClr val="D60093"/>
                </a:solidFill>
              </a:rPr>
              <a:t>citizens’ trust </a:t>
            </a:r>
            <a:r>
              <a:rPr lang="es-MX" sz="2000" i="1" dirty="0"/>
              <a:t>on the INE is widespread</a:t>
            </a:r>
            <a:r>
              <a:rPr lang="es-MX" sz="2000" dirty="0"/>
              <a:t>.</a:t>
            </a:r>
          </a:p>
        </p:txBody>
      </p:sp>
      <p:pic>
        <p:nvPicPr>
          <p:cNvPr id="2" name="Imagen 1">
            <a:extLst>
              <a:ext uri="{FF2B5EF4-FFF2-40B4-BE49-F238E27FC236}">
                <a16:creationId xmlns:a16="http://schemas.microsoft.com/office/drawing/2014/main" id="{8764DCEE-2584-416B-BC37-0165C70F69DC}"/>
              </a:ext>
            </a:extLst>
          </p:cNvPr>
          <p:cNvPicPr>
            <a:picLocks noChangeAspect="1"/>
          </p:cNvPicPr>
          <p:nvPr/>
        </p:nvPicPr>
        <p:blipFill>
          <a:blip r:embed="rId2"/>
          <a:stretch>
            <a:fillRect/>
          </a:stretch>
        </p:blipFill>
        <p:spPr>
          <a:xfrm>
            <a:off x="2832095" y="1636663"/>
            <a:ext cx="7983389" cy="4255377"/>
          </a:xfrm>
          <a:prstGeom prst="rect">
            <a:avLst/>
          </a:prstGeom>
        </p:spPr>
      </p:pic>
    </p:spTree>
    <p:extLst>
      <p:ext uri="{BB962C8B-B14F-4D97-AF65-F5344CB8AC3E}">
        <p14:creationId xmlns:p14="http://schemas.microsoft.com/office/powerpoint/2010/main" val="2026353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7B6D9DE-F190-42F7-8BFC-966D091A219F}"/>
              </a:ext>
            </a:extLst>
          </p:cNvPr>
          <p:cNvSpPr>
            <a:spLocks noGrp="1"/>
          </p:cNvSpPr>
          <p:nvPr>
            <p:ph type="body" sz="quarter" idx="32"/>
          </p:nvPr>
        </p:nvSpPr>
        <p:spPr/>
        <p:txBody>
          <a:bodyPr/>
          <a:lstStyle/>
          <a:p>
            <a:r>
              <a:rPr lang="es-MX" sz="2000" dirty="0"/>
              <a:t>….nevertheless, </a:t>
            </a:r>
            <a:r>
              <a:rPr lang="es-MX" sz="2000" b="1" dirty="0">
                <a:solidFill>
                  <a:srgbClr val="D60093"/>
                </a:solidFill>
              </a:rPr>
              <a:t>citizens’ trust </a:t>
            </a:r>
            <a:r>
              <a:rPr lang="es-MX" sz="2000" dirty="0"/>
              <a:t>on the INE is widespread.</a:t>
            </a:r>
          </a:p>
        </p:txBody>
      </p:sp>
      <p:sp>
        <p:nvSpPr>
          <p:cNvPr id="4" name="Marcador de número de diapositiva 3">
            <a:extLst>
              <a:ext uri="{FF2B5EF4-FFF2-40B4-BE49-F238E27FC236}">
                <a16:creationId xmlns:a16="http://schemas.microsoft.com/office/drawing/2014/main" id="{341FBDE8-F311-4C31-AD5B-51674863D67F}"/>
              </a:ext>
            </a:extLst>
          </p:cNvPr>
          <p:cNvSpPr>
            <a:spLocks noGrp="1"/>
          </p:cNvSpPr>
          <p:nvPr>
            <p:ph type="sldNum" sz="quarter" idx="33"/>
          </p:nvPr>
        </p:nvSpPr>
        <p:spPr/>
        <p:txBody>
          <a:bodyPr/>
          <a:lstStyle/>
          <a:p>
            <a:fld id="{19B51A1E-902D-48AF-9020-955120F399B6}" type="slidenum">
              <a:rPr lang="en-US" noProof="0" smtClean="0"/>
              <a:pPr/>
              <a:t>19</a:t>
            </a:fld>
            <a:endParaRPr lang="en-US" noProof="0"/>
          </a:p>
        </p:txBody>
      </p:sp>
      <p:sp>
        <p:nvSpPr>
          <p:cNvPr id="5" name="Rectángulo 4">
            <a:extLst>
              <a:ext uri="{FF2B5EF4-FFF2-40B4-BE49-F238E27FC236}">
                <a16:creationId xmlns:a16="http://schemas.microsoft.com/office/drawing/2014/main" id="{00000000-AE86-4F62-B3E0-A96E10C04CBF}"/>
              </a:ext>
            </a:extLst>
          </p:cNvPr>
          <p:cNvSpPr/>
          <p:nvPr/>
        </p:nvSpPr>
        <p:spPr>
          <a:xfrm>
            <a:off x="2300990" y="6124225"/>
            <a:ext cx="6140002" cy="307777"/>
          </a:xfrm>
          <a:prstGeom prst="rect">
            <a:avLst/>
          </a:prstGeom>
        </p:spPr>
        <p:txBody>
          <a:bodyPr wrap="square">
            <a:spAutoFit/>
          </a:bodyPr>
          <a:lstStyle/>
          <a:p>
            <a:r>
              <a:rPr lang="es-ES" sz="1400" b="1" dirty="0" err="1">
                <a:solidFill>
                  <a:schemeClr val="tx1">
                    <a:lumMod val="65000"/>
                    <a:lumOff val="35000"/>
                  </a:schemeClr>
                </a:solidFill>
                <a:latin typeface="Corbel" panose="020B0503020204020204" pitchFamily="34" charset="0"/>
              </a:rPr>
              <a:t>Source</a:t>
            </a:r>
            <a:r>
              <a:rPr lang="es-ES" sz="1400" b="1" dirty="0">
                <a:solidFill>
                  <a:schemeClr val="tx1">
                    <a:lumMod val="65000"/>
                    <a:lumOff val="35000"/>
                  </a:schemeClr>
                </a:solidFill>
                <a:latin typeface="Corbel" panose="020B0503020204020204" pitchFamily="34" charset="0"/>
              </a:rPr>
              <a:t>: </a:t>
            </a:r>
            <a:r>
              <a:rPr lang="es-ES" sz="1400" dirty="0" err="1">
                <a:solidFill>
                  <a:schemeClr val="tx1">
                    <a:lumMod val="65000"/>
                    <a:lumOff val="35000"/>
                  </a:schemeClr>
                </a:solidFill>
                <a:latin typeface="Corbel" panose="020B0503020204020204" pitchFamily="34" charset="0"/>
              </a:rPr>
              <a:t>Latinus</a:t>
            </a:r>
            <a:r>
              <a:rPr lang="es-ES" sz="1400" dirty="0">
                <a:solidFill>
                  <a:schemeClr val="tx1">
                    <a:lumMod val="65000"/>
                    <a:lumOff val="35000"/>
                  </a:schemeClr>
                </a:solidFill>
                <a:latin typeface="Corbel" panose="020B0503020204020204" pitchFamily="34" charset="0"/>
              </a:rPr>
              <a:t> y Grupo Reforma, June 1 2021, https://bit.ly/3wsszdE</a:t>
            </a:r>
            <a:endParaRPr lang="es-MX" sz="1400" dirty="0">
              <a:solidFill>
                <a:schemeClr val="tx1">
                  <a:lumMod val="65000"/>
                  <a:lumOff val="35000"/>
                </a:schemeClr>
              </a:solidFill>
              <a:latin typeface="Corbel" panose="020B0503020204020204" pitchFamily="34" charset="0"/>
            </a:endParaRPr>
          </a:p>
        </p:txBody>
      </p:sp>
      <p:pic>
        <p:nvPicPr>
          <p:cNvPr id="8" name="Imagen 7">
            <a:extLst>
              <a:ext uri="{FF2B5EF4-FFF2-40B4-BE49-F238E27FC236}">
                <a16:creationId xmlns:a16="http://schemas.microsoft.com/office/drawing/2014/main" id="{1D8A6EF7-E5DE-4B5A-8E4B-A07B24CDE4EE}"/>
              </a:ext>
            </a:extLst>
          </p:cNvPr>
          <p:cNvPicPr>
            <a:picLocks noChangeAspect="1"/>
          </p:cNvPicPr>
          <p:nvPr/>
        </p:nvPicPr>
        <p:blipFill>
          <a:blip r:embed="rId2"/>
          <a:stretch>
            <a:fillRect/>
          </a:stretch>
        </p:blipFill>
        <p:spPr>
          <a:xfrm>
            <a:off x="2381000" y="1368000"/>
            <a:ext cx="5299721" cy="4550114"/>
          </a:xfrm>
          <a:prstGeom prst="rect">
            <a:avLst/>
          </a:prstGeom>
        </p:spPr>
      </p:pic>
      <p:sp>
        <p:nvSpPr>
          <p:cNvPr id="9" name="Título 1">
            <a:extLst>
              <a:ext uri="{FF2B5EF4-FFF2-40B4-BE49-F238E27FC236}">
                <a16:creationId xmlns:a16="http://schemas.microsoft.com/office/drawing/2014/main" id="{8858E1F1-0E86-144F-9658-4716453F75F1}"/>
              </a:ext>
            </a:extLst>
          </p:cNvPr>
          <p:cNvSpPr>
            <a:spLocks noGrp="1"/>
          </p:cNvSpPr>
          <p:nvPr>
            <p:ph type="title"/>
          </p:nvPr>
        </p:nvSpPr>
        <p:spPr>
          <a:xfrm>
            <a:off x="432000" y="432000"/>
            <a:ext cx="9198000" cy="432000"/>
          </a:xfrm>
        </p:spPr>
        <p:txBody>
          <a:bodyPr/>
          <a:lstStyle/>
          <a:p>
            <a:r>
              <a:rPr lang="es-MX" dirty="0"/>
              <a:t>A challenging context</a:t>
            </a:r>
          </a:p>
        </p:txBody>
      </p:sp>
    </p:spTree>
    <p:extLst>
      <p:ext uri="{BB962C8B-B14F-4D97-AF65-F5344CB8AC3E}">
        <p14:creationId xmlns:p14="http://schemas.microsoft.com/office/powerpoint/2010/main" val="1341161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C4EF67B-0021-B54B-8BDB-2F3F8F008CA1}"/>
              </a:ext>
            </a:extLst>
          </p:cNvPr>
          <p:cNvSpPr>
            <a:spLocks noGrp="1"/>
          </p:cNvSpPr>
          <p:nvPr>
            <p:ph idx="1"/>
          </p:nvPr>
        </p:nvSpPr>
        <p:spPr>
          <a:xfrm>
            <a:off x="677439" y="1607357"/>
            <a:ext cx="9203159" cy="4679250"/>
          </a:xfrm>
        </p:spPr>
        <p:txBody>
          <a:bodyPr>
            <a:normAutofit/>
          </a:bodyPr>
          <a:lstStyle/>
          <a:p>
            <a:pPr marL="0" indent="0">
              <a:buNone/>
            </a:pPr>
            <a:r>
              <a:rPr lang="es-ES" sz="2400" b="1" dirty="0" err="1"/>
              <a:t>Democracy</a:t>
            </a:r>
            <a:r>
              <a:rPr lang="es-ES" sz="2400" b="1" dirty="0"/>
              <a:t> </a:t>
            </a:r>
            <a:r>
              <a:rPr lang="es-ES" sz="2400" b="1" dirty="0" err="1"/>
              <a:t>is</a:t>
            </a:r>
            <a:r>
              <a:rPr lang="es-ES" sz="2400" b="1" dirty="0"/>
              <a:t> </a:t>
            </a:r>
            <a:r>
              <a:rPr lang="es-ES" sz="2400" b="1" dirty="0" err="1"/>
              <a:t>not</a:t>
            </a:r>
            <a:r>
              <a:rPr lang="es-ES" sz="2400" b="1" dirty="0"/>
              <a:t> in </a:t>
            </a:r>
            <a:r>
              <a:rPr lang="es-ES" sz="2400" b="1" dirty="0" err="1"/>
              <a:t>its</a:t>
            </a:r>
            <a:r>
              <a:rPr lang="es-ES" sz="2400" b="1" dirty="0"/>
              <a:t> </a:t>
            </a:r>
            <a:r>
              <a:rPr lang="es-ES" sz="2400" b="1" dirty="0" err="1"/>
              <a:t>best</a:t>
            </a:r>
            <a:r>
              <a:rPr lang="es-ES" sz="2400" b="1" dirty="0"/>
              <a:t> momento. </a:t>
            </a:r>
            <a:r>
              <a:rPr lang="es-ES" sz="2400" b="1" i="1" dirty="0"/>
              <a:t>Mala </a:t>
            </a:r>
            <a:r>
              <a:rPr lang="es-ES" sz="2400" b="1" i="1" dirty="0" err="1"/>
              <a:t>tempora</a:t>
            </a:r>
            <a:r>
              <a:rPr lang="es-ES" sz="2400" b="1" i="1" dirty="0"/>
              <a:t> </a:t>
            </a:r>
            <a:r>
              <a:rPr lang="es-ES" sz="2400" b="1" i="1" dirty="0" err="1"/>
              <a:t>currunt</a:t>
            </a:r>
            <a:r>
              <a:rPr lang="es-MX" sz="2400" b="1" i="1" dirty="0"/>
              <a:t>.</a:t>
            </a:r>
          </a:p>
          <a:p>
            <a:pPr marL="0" indent="0">
              <a:buNone/>
            </a:pPr>
            <a:endParaRPr lang="es-MX" sz="2400" b="1" i="1" dirty="0"/>
          </a:p>
          <a:p>
            <a:pPr lvl="1"/>
            <a:r>
              <a:rPr lang="es-ES" sz="2400" dirty="0"/>
              <a:t>Social </a:t>
            </a:r>
            <a:r>
              <a:rPr lang="es-ES" sz="2400" dirty="0" err="1"/>
              <a:t>discontent</a:t>
            </a:r>
            <a:r>
              <a:rPr lang="es-ES" sz="2400" dirty="0"/>
              <a:t> (</a:t>
            </a:r>
            <a:r>
              <a:rPr lang="es-ES" sz="2400" dirty="0" err="1"/>
              <a:t>disengagement</a:t>
            </a:r>
            <a:r>
              <a:rPr lang="es-ES" sz="2400" dirty="0"/>
              <a:t>) </a:t>
            </a:r>
            <a:r>
              <a:rPr lang="es-ES" sz="2400" dirty="0" err="1"/>
              <a:t>with</a:t>
            </a:r>
            <a:r>
              <a:rPr lang="es-ES" sz="2400" dirty="0"/>
              <a:t> </a:t>
            </a:r>
            <a:r>
              <a:rPr lang="es-ES" sz="2400" dirty="0" err="1"/>
              <a:t>democracy</a:t>
            </a:r>
            <a:r>
              <a:rPr lang="es-ES" sz="2400" dirty="0"/>
              <a:t> </a:t>
            </a:r>
            <a:r>
              <a:rPr lang="es-ES" sz="2400" dirty="0" err="1"/>
              <a:t>given</a:t>
            </a:r>
            <a:r>
              <a:rPr lang="es-ES" sz="2400" dirty="0"/>
              <a:t> </a:t>
            </a:r>
            <a:r>
              <a:rPr lang="es-ES" sz="2400" dirty="0" err="1"/>
              <a:t>the</a:t>
            </a:r>
            <a:r>
              <a:rPr lang="es-ES" sz="2400" dirty="0"/>
              <a:t> </a:t>
            </a:r>
            <a:r>
              <a:rPr lang="es-ES" sz="2400" dirty="0" err="1"/>
              <a:t>lack</a:t>
            </a:r>
            <a:r>
              <a:rPr lang="es-ES" sz="2400" dirty="0"/>
              <a:t> of </a:t>
            </a:r>
            <a:r>
              <a:rPr lang="es-ES" sz="2400" dirty="0" err="1"/>
              <a:t>results</a:t>
            </a:r>
            <a:r>
              <a:rPr lang="es-ES" sz="2400" dirty="0"/>
              <a:t> </a:t>
            </a:r>
            <a:r>
              <a:rPr lang="es-ES" sz="2400" dirty="0" err="1"/>
              <a:t>regarding</a:t>
            </a:r>
            <a:r>
              <a:rPr lang="es-ES" sz="2400" dirty="0"/>
              <a:t> “</a:t>
            </a:r>
            <a:r>
              <a:rPr lang="es-ES" sz="2400" dirty="0" err="1"/>
              <a:t>the</a:t>
            </a:r>
            <a:r>
              <a:rPr lang="es-ES" sz="2400" dirty="0"/>
              <a:t> </a:t>
            </a:r>
            <a:r>
              <a:rPr lang="es-ES" sz="2400" dirty="0" err="1"/>
              <a:t>great</a:t>
            </a:r>
            <a:r>
              <a:rPr lang="es-ES" sz="2400" dirty="0"/>
              <a:t> </a:t>
            </a:r>
            <a:r>
              <a:rPr lang="es-ES" sz="2400" dirty="0" err="1"/>
              <a:t>problems</a:t>
            </a:r>
            <a:r>
              <a:rPr lang="es-ES" sz="2400" dirty="0"/>
              <a:t> of </a:t>
            </a:r>
            <a:r>
              <a:rPr lang="es-ES" sz="2400" dirty="0" err="1"/>
              <a:t>our</a:t>
            </a:r>
            <a:r>
              <a:rPr lang="es-ES" sz="2400" dirty="0"/>
              <a:t> time” </a:t>
            </a:r>
          </a:p>
          <a:p>
            <a:pPr lvl="1"/>
            <a:r>
              <a:rPr lang="es-ES" sz="2400" dirty="0" err="1"/>
              <a:t>Oceanic</a:t>
            </a:r>
            <a:r>
              <a:rPr lang="es-ES" sz="2400" dirty="0"/>
              <a:t> </a:t>
            </a:r>
            <a:r>
              <a:rPr lang="es-ES" sz="2400" dirty="0" err="1"/>
              <a:t>inequality</a:t>
            </a:r>
            <a:r>
              <a:rPr lang="es-ES" sz="2400" dirty="0"/>
              <a:t> running </a:t>
            </a:r>
            <a:r>
              <a:rPr lang="es-ES" sz="2400" dirty="0" err="1"/>
              <a:t>across</a:t>
            </a:r>
            <a:r>
              <a:rPr lang="es-ES" sz="2400" dirty="0"/>
              <a:t> </a:t>
            </a:r>
            <a:r>
              <a:rPr lang="es-ES" sz="2400" dirty="0" err="1"/>
              <a:t>all</a:t>
            </a:r>
            <a:r>
              <a:rPr lang="es-ES" sz="2400" dirty="0"/>
              <a:t> </a:t>
            </a:r>
            <a:r>
              <a:rPr lang="es-ES" sz="2400" dirty="0" err="1"/>
              <a:t>aspects</a:t>
            </a:r>
            <a:r>
              <a:rPr lang="es-ES" sz="2400" dirty="0"/>
              <a:t> of social </a:t>
            </a:r>
            <a:r>
              <a:rPr lang="es-ES" sz="2400" dirty="0" err="1"/>
              <a:t>lives</a:t>
            </a:r>
            <a:r>
              <a:rPr lang="es-ES" sz="2400" dirty="0"/>
              <a:t> </a:t>
            </a:r>
            <a:endParaRPr lang="es-MX" sz="2400" dirty="0"/>
          </a:p>
          <a:p>
            <a:pPr lvl="1"/>
            <a:r>
              <a:rPr lang="es-ES" sz="2400" dirty="0" err="1"/>
              <a:t>Persistent</a:t>
            </a:r>
            <a:r>
              <a:rPr lang="es-ES" sz="2400" dirty="0"/>
              <a:t> </a:t>
            </a:r>
            <a:r>
              <a:rPr lang="es-ES" sz="2400" dirty="0" err="1"/>
              <a:t>Poverty</a:t>
            </a:r>
            <a:endParaRPr lang="es-MX" sz="2400" dirty="0"/>
          </a:p>
          <a:p>
            <a:pPr lvl="1"/>
            <a:r>
              <a:rPr lang="es-ES" sz="2400" dirty="0" err="1"/>
              <a:t>Institutional</a:t>
            </a:r>
            <a:r>
              <a:rPr lang="es-ES" sz="2400" dirty="0"/>
              <a:t> </a:t>
            </a:r>
            <a:r>
              <a:rPr lang="es-ES" sz="2400" dirty="0" err="1"/>
              <a:t>dismantling</a:t>
            </a:r>
            <a:r>
              <a:rPr lang="es-ES" sz="2400" dirty="0"/>
              <a:t> and </a:t>
            </a:r>
            <a:r>
              <a:rPr lang="es-ES" sz="2400" dirty="0" err="1"/>
              <a:t>credibility</a:t>
            </a:r>
            <a:r>
              <a:rPr lang="es-ES" sz="2400" dirty="0"/>
              <a:t> crisis of </a:t>
            </a:r>
            <a:r>
              <a:rPr lang="es-ES" sz="2400" dirty="0" err="1"/>
              <a:t>key</a:t>
            </a:r>
            <a:r>
              <a:rPr lang="es-ES" sz="2400" dirty="0"/>
              <a:t> </a:t>
            </a:r>
            <a:r>
              <a:rPr lang="es-ES" sz="2400" dirty="0" err="1"/>
              <a:t>institutions</a:t>
            </a:r>
            <a:r>
              <a:rPr lang="es-ES" sz="2400" dirty="0"/>
              <a:t> </a:t>
            </a:r>
            <a:r>
              <a:rPr lang="es-ES" sz="2400" dirty="0" err="1"/>
              <a:t>on</a:t>
            </a:r>
            <a:r>
              <a:rPr lang="es-ES" sz="2400" dirty="0"/>
              <a:t> </a:t>
            </a:r>
            <a:r>
              <a:rPr lang="es-ES" sz="2400" dirty="0" err="1"/>
              <a:t>which</a:t>
            </a:r>
            <a:r>
              <a:rPr lang="es-ES" sz="2400" dirty="0"/>
              <a:t> </a:t>
            </a:r>
            <a:r>
              <a:rPr lang="es-ES" sz="2400" dirty="0" err="1"/>
              <a:t>the</a:t>
            </a:r>
            <a:r>
              <a:rPr lang="es-ES" sz="2400" dirty="0"/>
              <a:t> </a:t>
            </a:r>
            <a:r>
              <a:rPr lang="es-ES" sz="2400" dirty="0" err="1"/>
              <a:t>democratic</a:t>
            </a:r>
            <a:r>
              <a:rPr lang="es-ES" sz="2400" dirty="0"/>
              <a:t> </a:t>
            </a:r>
            <a:r>
              <a:rPr lang="es-ES" sz="2400" dirty="0" err="1"/>
              <a:t>processes</a:t>
            </a:r>
            <a:r>
              <a:rPr lang="es-ES" sz="2400" dirty="0"/>
              <a:t> </a:t>
            </a:r>
            <a:r>
              <a:rPr lang="es-ES" sz="2400" dirty="0" err="1"/>
              <a:t>rests</a:t>
            </a:r>
            <a:r>
              <a:rPr lang="es-ES" sz="2400" dirty="0"/>
              <a:t>: </a:t>
            </a:r>
            <a:r>
              <a:rPr lang="es-ES" sz="2400" dirty="0" err="1"/>
              <a:t>parties</a:t>
            </a:r>
            <a:r>
              <a:rPr lang="es-ES" sz="2400" dirty="0"/>
              <a:t> and </a:t>
            </a:r>
            <a:r>
              <a:rPr lang="es-ES" sz="2400" dirty="0" err="1"/>
              <a:t>parliaments</a:t>
            </a:r>
            <a:r>
              <a:rPr lang="es-ES" sz="2400" dirty="0"/>
              <a:t>. </a:t>
            </a:r>
          </a:p>
          <a:p>
            <a:pPr lvl="1"/>
            <a:r>
              <a:rPr lang="es-ES" sz="2400" dirty="0" err="1"/>
              <a:t>Disruptive</a:t>
            </a:r>
            <a:r>
              <a:rPr lang="es-ES" sz="2400" dirty="0"/>
              <a:t> </a:t>
            </a:r>
            <a:r>
              <a:rPr lang="es-ES" sz="2400" dirty="0" err="1"/>
              <a:t>capabilities</a:t>
            </a:r>
            <a:r>
              <a:rPr lang="es-ES" sz="2400" dirty="0"/>
              <a:t> of </a:t>
            </a:r>
            <a:r>
              <a:rPr lang="es-ES" sz="2400" dirty="0" err="1"/>
              <a:t>dis</a:t>
            </a:r>
            <a:r>
              <a:rPr lang="es-ES" sz="2400" dirty="0"/>
              <a:t>/</a:t>
            </a:r>
            <a:r>
              <a:rPr lang="es-ES" sz="2400" dirty="0" err="1"/>
              <a:t>misinformation</a:t>
            </a:r>
            <a:r>
              <a:rPr lang="es-ES" sz="2400" dirty="0"/>
              <a:t> </a:t>
            </a:r>
            <a:r>
              <a:rPr lang="es-ES" sz="2400" dirty="0" err="1"/>
              <a:t>given</a:t>
            </a:r>
            <a:r>
              <a:rPr lang="es-ES" sz="2400" dirty="0"/>
              <a:t> </a:t>
            </a:r>
            <a:r>
              <a:rPr lang="es-ES" sz="2400" dirty="0" err="1"/>
              <a:t>the</a:t>
            </a:r>
            <a:r>
              <a:rPr lang="es-ES" sz="2400" dirty="0"/>
              <a:t> </a:t>
            </a:r>
            <a:r>
              <a:rPr lang="es-ES" sz="2400" dirty="0" err="1"/>
              <a:t>penetration</a:t>
            </a:r>
            <a:r>
              <a:rPr lang="es-ES" sz="2400" dirty="0"/>
              <a:t> and </a:t>
            </a:r>
            <a:r>
              <a:rPr lang="es-ES" sz="2400" dirty="0" err="1"/>
              <a:t>speed</a:t>
            </a:r>
            <a:r>
              <a:rPr lang="es-ES" sz="2400" dirty="0"/>
              <a:t> </a:t>
            </a:r>
            <a:r>
              <a:rPr lang="es-ES" sz="2400" dirty="0" err="1"/>
              <a:t>dissemination</a:t>
            </a:r>
            <a:r>
              <a:rPr lang="es-ES" sz="2400" dirty="0"/>
              <a:t> </a:t>
            </a:r>
            <a:r>
              <a:rPr lang="es-ES" sz="2400" dirty="0" err="1"/>
              <a:t>facilitated</a:t>
            </a:r>
            <a:r>
              <a:rPr lang="es-ES" sz="2400" dirty="0"/>
              <a:t> </a:t>
            </a:r>
            <a:r>
              <a:rPr lang="es-ES" sz="2400" dirty="0" err="1"/>
              <a:t>by</a:t>
            </a:r>
            <a:r>
              <a:rPr lang="es-ES" sz="2400" dirty="0"/>
              <a:t> social media. </a:t>
            </a:r>
          </a:p>
          <a:p>
            <a:pPr lvl="1"/>
            <a:r>
              <a:rPr lang="es-ES" sz="2400" dirty="0" err="1"/>
              <a:t>Increasingly</a:t>
            </a:r>
            <a:r>
              <a:rPr lang="es-ES" sz="2400" dirty="0"/>
              <a:t> </a:t>
            </a:r>
            <a:r>
              <a:rPr lang="es-ES" sz="2400" dirty="0" err="1"/>
              <a:t>polarized</a:t>
            </a:r>
            <a:r>
              <a:rPr lang="es-ES" sz="2400" dirty="0"/>
              <a:t> </a:t>
            </a:r>
            <a:r>
              <a:rPr lang="es-ES" sz="2400" dirty="0" err="1"/>
              <a:t>societies</a:t>
            </a:r>
            <a:r>
              <a:rPr lang="es-ES" sz="2400" dirty="0"/>
              <a:t>. </a:t>
            </a:r>
            <a:endParaRPr lang="es-MX" sz="2400" dirty="0"/>
          </a:p>
        </p:txBody>
      </p:sp>
      <p:sp>
        <p:nvSpPr>
          <p:cNvPr id="4" name="Marcador de número de diapositiva 3">
            <a:extLst>
              <a:ext uri="{FF2B5EF4-FFF2-40B4-BE49-F238E27FC236}">
                <a16:creationId xmlns:a16="http://schemas.microsoft.com/office/drawing/2014/main" id="{7AB78C3E-8F5C-8748-8523-C15EA5DF306B}"/>
              </a:ext>
            </a:extLst>
          </p:cNvPr>
          <p:cNvSpPr>
            <a:spLocks noGrp="1"/>
          </p:cNvSpPr>
          <p:nvPr>
            <p:ph type="sldNum" sz="quarter" idx="12"/>
          </p:nvPr>
        </p:nvSpPr>
        <p:spPr/>
        <p:txBody>
          <a:bodyPr/>
          <a:lstStyle/>
          <a:p>
            <a:r>
              <a:rPr lang="es-ES" dirty="0"/>
              <a:t>1</a:t>
            </a:r>
          </a:p>
        </p:txBody>
      </p:sp>
      <p:sp>
        <p:nvSpPr>
          <p:cNvPr id="5" name="Título 1">
            <a:extLst>
              <a:ext uri="{FF2B5EF4-FFF2-40B4-BE49-F238E27FC236}">
                <a16:creationId xmlns:a16="http://schemas.microsoft.com/office/drawing/2014/main" id="{8FFEE8CF-8E84-6A4B-911C-CE322A5E78A5}"/>
              </a:ext>
            </a:extLst>
          </p:cNvPr>
          <p:cNvSpPr txBox="1">
            <a:spLocks/>
          </p:cNvSpPr>
          <p:nvPr/>
        </p:nvSpPr>
        <p:spPr>
          <a:xfrm>
            <a:off x="431999" y="432000"/>
            <a:ext cx="11133467" cy="432000"/>
          </a:xfrm>
          <a:prstGeom prst="rect">
            <a:avLst/>
          </a:prstGeom>
        </p:spPr>
        <p:txBody>
          <a:bodyPr vert="horz" lIns="0" tIns="0" rIns="0" bIns="0" rtlCol="0" anchor="ctr">
            <a:noAutofit/>
          </a:bodyPr>
          <a:lstStyle>
            <a:lvl1pPr algn="l" defTabSz="914354" rtl="0" eaLnBrk="1" latinLnBrk="0" hangingPunct="1">
              <a:lnSpc>
                <a:spcPct val="90000"/>
              </a:lnSpc>
              <a:spcBef>
                <a:spcPct val="0"/>
              </a:spcBef>
              <a:buNone/>
              <a:defRPr sz="3200" b="1" kern="1200" cap="all" spc="-151" baseline="0">
                <a:solidFill>
                  <a:schemeClr val="tx1"/>
                </a:solidFill>
                <a:latin typeface="Corbel" panose="020B0503020204020204" pitchFamily="34" charset="0"/>
                <a:ea typeface="+mj-ea"/>
                <a:cs typeface="+mj-cs"/>
              </a:defRPr>
            </a:lvl1pPr>
          </a:lstStyle>
          <a:p>
            <a:r>
              <a:rPr lang="es-MX" dirty="0"/>
              <a:t>Challenges to democracies (as Mx) towards the future</a:t>
            </a:r>
          </a:p>
        </p:txBody>
      </p:sp>
    </p:spTree>
    <p:extLst>
      <p:ext uri="{BB962C8B-B14F-4D97-AF65-F5344CB8AC3E}">
        <p14:creationId xmlns:p14="http://schemas.microsoft.com/office/powerpoint/2010/main" val="12977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68FC5-CEF3-4E95-B9CD-A2662B14EB0E}"/>
              </a:ext>
            </a:extLst>
          </p:cNvPr>
          <p:cNvSpPr>
            <a:spLocks noGrp="1"/>
          </p:cNvSpPr>
          <p:nvPr>
            <p:ph type="title"/>
          </p:nvPr>
        </p:nvSpPr>
        <p:spPr/>
        <p:txBody>
          <a:bodyPr/>
          <a:lstStyle/>
          <a:p>
            <a:r>
              <a:rPr lang="es-MX" dirty="0"/>
              <a:t>Citizens’ Evaluation of the ine</a:t>
            </a:r>
          </a:p>
        </p:txBody>
      </p:sp>
      <p:sp>
        <p:nvSpPr>
          <p:cNvPr id="3" name="Marcador de número de diapositiva 2">
            <a:extLst>
              <a:ext uri="{FF2B5EF4-FFF2-40B4-BE49-F238E27FC236}">
                <a16:creationId xmlns:a16="http://schemas.microsoft.com/office/drawing/2014/main" id="{45B7A686-93FA-4216-B7EB-85B21C8ACEB1}"/>
              </a:ext>
            </a:extLst>
          </p:cNvPr>
          <p:cNvSpPr>
            <a:spLocks noGrp="1"/>
          </p:cNvSpPr>
          <p:nvPr>
            <p:ph type="sldNum" sz="quarter" idx="33"/>
          </p:nvPr>
        </p:nvSpPr>
        <p:spPr/>
        <p:txBody>
          <a:bodyPr/>
          <a:lstStyle/>
          <a:p>
            <a:r>
              <a:rPr lang="en-US" noProof="0" dirty="0"/>
              <a:t>23</a:t>
            </a:r>
          </a:p>
        </p:txBody>
      </p:sp>
      <p:pic>
        <p:nvPicPr>
          <p:cNvPr id="5" name="Imagen 4">
            <a:extLst>
              <a:ext uri="{FF2B5EF4-FFF2-40B4-BE49-F238E27FC236}">
                <a16:creationId xmlns:a16="http://schemas.microsoft.com/office/drawing/2014/main" id="{7917ECEC-ACCA-40ED-B3A9-2EDAB0DEB76E}"/>
              </a:ext>
            </a:extLst>
          </p:cNvPr>
          <p:cNvPicPr>
            <a:picLocks noChangeAspect="1"/>
          </p:cNvPicPr>
          <p:nvPr/>
        </p:nvPicPr>
        <p:blipFill>
          <a:blip r:embed="rId2"/>
          <a:stretch>
            <a:fillRect/>
          </a:stretch>
        </p:blipFill>
        <p:spPr>
          <a:xfrm>
            <a:off x="442912" y="1178419"/>
            <a:ext cx="8664494" cy="4797151"/>
          </a:xfrm>
          <a:prstGeom prst="rect">
            <a:avLst/>
          </a:prstGeom>
        </p:spPr>
      </p:pic>
      <p:sp>
        <p:nvSpPr>
          <p:cNvPr id="6" name="CuadroTexto 5">
            <a:extLst>
              <a:ext uri="{FF2B5EF4-FFF2-40B4-BE49-F238E27FC236}">
                <a16:creationId xmlns:a16="http://schemas.microsoft.com/office/drawing/2014/main" id="{99167CC4-17BB-4716-A1A9-CC14CD2E54CD}"/>
              </a:ext>
            </a:extLst>
          </p:cNvPr>
          <p:cNvSpPr txBox="1"/>
          <p:nvPr/>
        </p:nvSpPr>
        <p:spPr>
          <a:xfrm>
            <a:off x="442912" y="6289989"/>
            <a:ext cx="8892767" cy="276999"/>
          </a:xfrm>
          <a:prstGeom prst="rect">
            <a:avLst/>
          </a:prstGeom>
          <a:noFill/>
        </p:spPr>
        <p:txBody>
          <a:bodyPr wrap="square" rtlCol="0">
            <a:spAutoFit/>
          </a:bodyPr>
          <a:lstStyle/>
          <a:p>
            <a:r>
              <a:rPr lang="es-MX" sz="1200" b="1" dirty="0">
                <a:solidFill>
                  <a:schemeClr val="tx1">
                    <a:lumMod val="65000"/>
                    <a:lumOff val="35000"/>
                  </a:schemeClr>
                </a:solidFill>
                <a:latin typeface="Corbel" panose="020B0503020204020204" pitchFamily="34" charset="0"/>
              </a:rPr>
              <a:t>Fuente</a:t>
            </a:r>
            <a:r>
              <a:rPr lang="es-MX" sz="1200" dirty="0">
                <a:solidFill>
                  <a:schemeClr val="tx1">
                    <a:lumMod val="65000"/>
                    <a:lumOff val="35000"/>
                  </a:schemeClr>
                </a:solidFill>
                <a:latin typeface="Corbel" panose="020B0503020204020204" pitchFamily="34" charset="0"/>
              </a:rPr>
              <a:t>: Consulta Mitofsky, June 6, 2021, https://cutt.ly/um9AF1I.</a:t>
            </a:r>
          </a:p>
        </p:txBody>
      </p:sp>
      <p:sp>
        <p:nvSpPr>
          <p:cNvPr id="8" name="Rectángulo: esquinas redondeadas 7">
            <a:extLst>
              <a:ext uri="{FF2B5EF4-FFF2-40B4-BE49-F238E27FC236}">
                <a16:creationId xmlns:a16="http://schemas.microsoft.com/office/drawing/2014/main" id="{90DDBCAE-60D3-44F6-98D7-C51D55E0717F}"/>
              </a:ext>
            </a:extLst>
          </p:cNvPr>
          <p:cNvSpPr/>
          <p:nvPr/>
        </p:nvSpPr>
        <p:spPr>
          <a:xfrm>
            <a:off x="8308620" y="2123090"/>
            <a:ext cx="798786" cy="3342289"/>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arcador de texto 4">
            <a:extLst>
              <a:ext uri="{FF2B5EF4-FFF2-40B4-BE49-F238E27FC236}">
                <a16:creationId xmlns:a16="http://schemas.microsoft.com/office/drawing/2014/main" id="{690E4BB8-FAE8-40EE-BD6E-EA3CD0733F5F}"/>
              </a:ext>
            </a:extLst>
          </p:cNvPr>
          <p:cNvSpPr txBox="1">
            <a:spLocks/>
          </p:cNvSpPr>
          <p:nvPr/>
        </p:nvSpPr>
        <p:spPr>
          <a:xfrm>
            <a:off x="9335679" y="1546619"/>
            <a:ext cx="2390241" cy="3979538"/>
          </a:xfrm>
          <a:prstGeom prst="rect">
            <a:avLst/>
          </a:prstGeom>
        </p:spPr>
        <p:txBody>
          <a:bodyPr/>
          <a:lstStyle>
            <a:lvl1pPr marL="266687" indent="-266687"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542898" indent="-276212"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809585"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3pPr>
            <a:lvl4pPr marL="1076272"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4pPr>
            <a:lvl5pPr marL="1342958"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b="1" dirty="0">
                <a:solidFill>
                  <a:srgbClr val="D60093"/>
                </a:solidFill>
              </a:rPr>
              <a:t>80.2%</a:t>
            </a:r>
            <a:r>
              <a:rPr lang="es-MX" sz="2800" b="1" dirty="0">
                <a:solidFill>
                  <a:schemeClr val="tx1">
                    <a:lumMod val="75000"/>
                    <a:lumOff val="25000"/>
                  </a:schemeClr>
                </a:solidFill>
              </a:rPr>
              <a:t> </a:t>
            </a:r>
            <a:r>
              <a:rPr lang="es-ES" sz="2000" b="1" dirty="0">
                <a:solidFill>
                  <a:srgbClr val="D60093"/>
                </a:solidFill>
              </a:rPr>
              <a:t>has “</a:t>
            </a:r>
            <a:r>
              <a:rPr lang="es-ES" sz="2200" b="1" dirty="0">
                <a:solidFill>
                  <a:srgbClr val="D60093"/>
                </a:solidFill>
              </a:rPr>
              <a:t>a </a:t>
            </a:r>
            <a:r>
              <a:rPr lang="es-ES" sz="2200" b="1" dirty="0" err="1">
                <a:solidFill>
                  <a:srgbClr val="D60093"/>
                </a:solidFill>
              </a:rPr>
              <a:t>lot</a:t>
            </a:r>
            <a:r>
              <a:rPr lang="es-ES" sz="2200" b="1" dirty="0">
                <a:solidFill>
                  <a:srgbClr val="D60093"/>
                </a:solidFill>
              </a:rPr>
              <a:t> of </a:t>
            </a:r>
            <a:r>
              <a:rPr lang="es-ES" sz="2200" b="1" dirty="0" err="1">
                <a:solidFill>
                  <a:srgbClr val="D60093"/>
                </a:solidFill>
              </a:rPr>
              <a:t>or</a:t>
            </a:r>
            <a:r>
              <a:rPr lang="es-ES" sz="2200" b="1" dirty="0">
                <a:solidFill>
                  <a:srgbClr val="D60093"/>
                </a:solidFill>
              </a:rPr>
              <a:t> </a:t>
            </a:r>
            <a:r>
              <a:rPr lang="es-ES" sz="2200" b="1" dirty="0" err="1">
                <a:solidFill>
                  <a:srgbClr val="D60093"/>
                </a:solidFill>
              </a:rPr>
              <a:t>some</a:t>
            </a:r>
            <a:r>
              <a:rPr lang="es-ES" sz="2200" b="1" dirty="0">
                <a:solidFill>
                  <a:srgbClr val="D60093"/>
                </a:solidFill>
              </a:rPr>
              <a:t> trust</a:t>
            </a:r>
            <a:r>
              <a:rPr lang="es-ES" sz="2000" b="1" dirty="0">
                <a:solidFill>
                  <a:srgbClr val="D60093"/>
                </a:solidFill>
              </a:rPr>
              <a:t>” </a:t>
            </a:r>
            <a:r>
              <a:rPr lang="es-ES" sz="2000" b="1" dirty="0" err="1">
                <a:solidFill>
                  <a:srgbClr val="D60093"/>
                </a:solidFill>
              </a:rPr>
              <a:t>on</a:t>
            </a:r>
            <a:r>
              <a:rPr lang="es-ES" sz="2000" b="1" dirty="0">
                <a:solidFill>
                  <a:srgbClr val="D60093"/>
                </a:solidFill>
              </a:rPr>
              <a:t> </a:t>
            </a:r>
            <a:r>
              <a:rPr lang="es-ES" sz="2000" b="1" dirty="0" err="1">
                <a:solidFill>
                  <a:srgbClr val="D60093"/>
                </a:solidFill>
              </a:rPr>
              <a:t>the</a:t>
            </a:r>
            <a:r>
              <a:rPr lang="es-ES" sz="2000" b="1" dirty="0">
                <a:solidFill>
                  <a:srgbClr val="D60093"/>
                </a:solidFill>
              </a:rPr>
              <a:t> INE</a:t>
            </a:r>
            <a:r>
              <a:rPr lang="es-MX" sz="2000" dirty="0">
                <a:solidFill>
                  <a:schemeClr val="tx1">
                    <a:lumMod val="75000"/>
                    <a:lumOff val="25000"/>
                  </a:schemeClr>
                </a:solidFill>
              </a:rPr>
              <a:t>.</a:t>
            </a:r>
          </a:p>
          <a:p>
            <a:pPr marL="0" indent="0">
              <a:buNone/>
            </a:pPr>
            <a:endParaRPr lang="es-MX" sz="2000" dirty="0">
              <a:solidFill>
                <a:schemeClr val="tx1">
                  <a:lumMod val="75000"/>
                  <a:lumOff val="25000"/>
                </a:schemeClr>
              </a:solidFill>
            </a:endParaRPr>
          </a:p>
          <a:p>
            <a:pPr marL="0" indent="0">
              <a:buNone/>
            </a:pPr>
            <a:r>
              <a:rPr lang="es-MX" sz="2000" dirty="0">
                <a:solidFill>
                  <a:schemeClr val="tx1">
                    <a:lumMod val="75000"/>
                    <a:lumOff val="25000"/>
                  </a:schemeClr>
                </a:solidFill>
              </a:rPr>
              <a:t>Among and whitin </a:t>
            </a:r>
            <a:r>
              <a:rPr lang="es-MX" sz="2000" b="1" dirty="0">
                <a:solidFill>
                  <a:schemeClr val="tx1">
                    <a:lumMod val="75000"/>
                    <a:lumOff val="25000"/>
                  </a:schemeClr>
                </a:solidFill>
              </a:rPr>
              <a:t>all political parties trust on the INE </a:t>
            </a:r>
            <a:r>
              <a:rPr lang="es-MX" sz="2000" dirty="0">
                <a:solidFill>
                  <a:schemeClr val="tx1">
                    <a:lumMod val="75000"/>
                    <a:lumOff val="25000"/>
                  </a:schemeClr>
                </a:solidFill>
              </a:rPr>
              <a:t>(“a lot of” or “some”) is widespread: between </a:t>
            </a:r>
            <a:r>
              <a:rPr lang="es-MX" sz="2400" b="1" dirty="0">
                <a:solidFill>
                  <a:srgbClr val="D60093"/>
                </a:solidFill>
              </a:rPr>
              <a:t>76.6%</a:t>
            </a:r>
            <a:r>
              <a:rPr lang="es-MX" sz="2400" dirty="0">
                <a:solidFill>
                  <a:schemeClr val="tx1">
                    <a:lumMod val="75000"/>
                    <a:lumOff val="25000"/>
                  </a:schemeClr>
                </a:solidFill>
              </a:rPr>
              <a:t> </a:t>
            </a:r>
            <a:r>
              <a:rPr lang="es-MX" sz="2000" dirty="0">
                <a:solidFill>
                  <a:schemeClr val="tx1">
                    <a:lumMod val="75000"/>
                    <a:lumOff val="25000"/>
                  </a:schemeClr>
                </a:solidFill>
              </a:rPr>
              <a:t>(</a:t>
            </a:r>
            <a:r>
              <a:rPr lang="es-MX" sz="2000" b="1" dirty="0">
                <a:solidFill>
                  <a:schemeClr val="tx1">
                    <a:lumMod val="75000"/>
                    <a:lumOff val="25000"/>
                  </a:schemeClr>
                </a:solidFill>
              </a:rPr>
              <a:t>Morena</a:t>
            </a:r>
            <a:r>
              <a:rPr lang="es-MX" sz="2000" dirty="0">
                <a:solidFill>
                  <a:schemeClr val="tx1">
                    <a:lumMod val="75000"/>
                    <a:lumOff val="25000"/>
                  </a:schemeClr>
                </a:solidFill>
              </a:rPr>
              <a:t>) and</a:t>
            </a:r>
            <a:r>
              <a:rPr lang="es-MX" sz="2400" dirty="0">
                <a:solidFill>
                  <a:schemeClr val="tx1">
                    <a:lumMod val="75000"/>
                    <a:lumOff val="25000"/>
                  </a:schemeClr>
                </a:solidFill>
              </a:rPr>
              <a:t> </a:t>
            </a:r>
            <a:r>
              <a:rPr lang="es-MX" sz="2400" b="1" dirty="0">
                <a:solidFill>
                  <a:srgbClr val="D60093"/>
                </a:solidFill>
              </a:rPr>
              <a:t>89% </a:t>
            </a:r>
            <a:r>
              <a:rPr lang="es-MX" sz="2000" dirty="0">
                <a:solidFill>
                  <a:schemeClr val="tx1">
                    <a:lumMod val="75000"/>
                    <a:lumOff val="25000"/>
                  </a:schemeClr>
                </a:solidFill>
              </a:rPr>
              <a:t>(</a:t>
            </a:r>
            <a:r>
              <a:rPr lang="es-MX" sz="2000" b="1" dirty="0">
                <a:solidFill>
                  <a:schemeClr val="tx1">
                    <a:lumMod val="75000"/>
                    <a:lumOff val="25000"/>
                  </a:schemeClr>
                </a:solidFill>
              </a:rPr>
              <a:t>PAN).</a:t>
            </a:r>
            <a:endParaRPr lang="es-MX" sz="2000" dirty="0">
              <a:solidFill>
                <a:schemeClr val="tx1">
                  <a:lumMod val="75000"/>
                  <a:lumOff val="25000"/>
                </a:schemeClr>
              </a:solidFill>
            </a:endParaRPr>
          </a:p>
        </p:txBody>
      </p:sp>
      <p:sp>
        <p:nvSpPr>
          <p:cNvPr id="10" name="Rectángulo: esquinas redondeadas 9">
            <a:extLst>
              <a:ext uri="{FF2B5EF4-FFF2-40B4-BE49-F238E27FC236}">
                <a16:creationId xmlns:a16="http://schemas.microsoft.com/office/drawing/2014/main" id="{3E709D09-1D14-4828-BBE0-A941CF61EDA8}"/>
              </a:ext>
            </a:extLst>
          </p:cNvPr>
          <p:cNvSpPr/>
          <p:nvPr/>
        </p:nvSpPr>
        <p:spPr>
          <a:xfrm>
            <a:off x="2057534" y="3321269"/>
            <a:ext cx="4889803" cy="893379"/>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22810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FDB511-B7B0-4B86-941C-A8F31658B942}"/>
              </a:ext>
            </a:extLst>
          </p:cNvPr>
          <p:cNvSpPr>
            <a:spLocks noGrp="1"/>
          </p:cNvSpPr>
          <p:nvPr>
            <p:ph type="title"/>
          </p:nvPr>
        </p:nvSpPr>
        <p:spPr/>
        <p:txBody>
          <a:bodyPr/>
          <a:lstStyle/>
          <a:p>
            <a:r>
              <a:rPr lang="es-MX" dirty="0"/>
              <a:t>Citizens’ evaluation of the ine</a:t>
            </a:r>
          </a:p>
        </p:txBody>
      </p:sp>
      <p:sp>
        <p:nvSpPr>
          <p:cNvPr id="4" name="Marcador de número de diapositiva 3">
            <a:extLst>
              <a:ext uri="{FF2B5EF4-FFF2-40B4-BE49-F238E27FC236}">
                <a16:creationId xmlns:a16="http://schemas.microsoft.com/office/drawing/2014/main" id="{D0E262D5-7870-4A2D-8FFE-7D6E2645BBF4}"/>
              </a:ext>
            </a:extLst>
          </p:cNvPr>
          <p:cNvSpPr>
            <a:spLocks noGrp="1"/>
          </p:cNvSpPr>
          <p:nvPr>
            <p:ph type="sldNum" sz="quarter" idx="33"/>
          </p:nvPr>
        </p:nvSpPr>
        <p:spPr/>
        <p:txBody>
          <a:bodyPr/>
          <a:lstStyle/>
          <a:p>
            <a:fld id="{19B51A1E-902D-48AF-9020-955120F399B6}" type="slidenum">
              <a:rPr lang="en-US" noProof="0" smtClean="0"/>
              <a:pPr/>
              <a:t>21</a:t>
            </a:fld>
            <a:endParaRPr lang="en-US" noProof="0"/>
          </a:p>
        </p:txBody>
      </p:sp>
      <p:sp>
        <p:nvSpPr>
          <p:cNvPr id="9" name="CuadroTexto 8">
            <a:extLst>
              <a:ext uri="{FF2B5EF4-FFF2-40B4-BE49-F238E27FC236}">
                <a16:creationId xmlns:a16="http://schemas.microsoft.com/office/drawing/2014/main" id="{6EF4E5D8-E6E3-4A61-BF2C-35BE5FD1502B}"/>
              </a:ext>
            </a:extLst>
          </p:cNvPr>
          <p:cNvSpPr txBox="1"/>
          <p:nvPr/>
        </p:nvSpPr>
        <p:spPr>
          <a:xfrm>
            <a:off x="442912" y="6289989"/>
            <a:ext cx="4882713" cy="276999"/>
          </a:xfrm>
          <a:prstGeom prst="rect">
            <a:avLst/>
          </a:prstGeom>
          <a:noFill/>
        </p:spPr>
        <p:txBody>
          <a:bodyPr wrap="square" rtlCol="0">
            <a:spAutoFit/>
          </a:bodyPr>
          <a:lstStyle/>
          <a:p>
            <a:r>
              <a:rPr lang="es-MX" sz="1200" b="1" dirty="0" err="1">
                <a:solidFill>
                  <a:schemeClr val="tx1">
                    <a:lumMod val="65000"/>
                    <a:lumOff val="35000"/>
                  </a:schemeClr>
                </a:solidFill>
                <a:latin typeface="Corbel" panose="020B0503020204020204" pitchFamily="34" charset="0"/>
              </a:rPr>
              <a:t>source</a:t>
            </a:r>
            <a:r>
              <a:rPr lang="es-MX" sz="1200" dirty="0">
                <a:solidFill>
                  <a:schemeClr val="tx1">
                    <a:lumMod val="65000"/>
                    <a:lumOff val="35000"/>
                  </a:schemeClr>
                </a:solidFill>
                <a:latin typeface="Corbel" panose="020B0503020204020204" pitchFamily="34" charset="0"/>
              </a:rPr>
              <a:t>: El Financiero, june 14th, 2021, https://cutt.ly/RnGXBHK</a:t>
            </a:r>
          </a:p>
        </p:txBody>
      </p:sp>
      <p:pic>
        <p:nvPicPr>
          <p:cNvPr id="3" name="Imagen 2">
            <a:extLst>
              <a:ext uri="{FF2B5EF4-FFF2-40B4-BE49-F238E27FC236}">
                <a16:creationId xmlns:a16="http://schemas.microsoft.com/office/drawing/2014/main" id="{2670FCE2-FBF9-425B-92D4-13245CC64DA7}"/>
              </a:ext>
            </a:extLst>
          </p:cNvPr>
          <p:cNvPicPr>
            <a:picLocks noChangeAspect="1"/>
          </p:cNvPicPr>
          <p:nvPr/>
        </p:nvPicPr>
        <p:blipFill>
          <a:blip r:embed="rId3"/>
          <a:stretch>
            <a:fillRect/>
          </a:stretch>
        </p:blipFill>
        <p:spPr>
          <a:xfrm>
            <a:off x="432003" y="1834787"/>
            <a:ext cx="9249352" cy="4193381"/>
          </a:xfrm>
          <a:prstGeom prst="rect">
            <a:avLst/>
          </a:prstGeom>
        </p:spPr>
      </p:pic>
      <p:pic>
        <p:nvPicPr>
          <p:cNvPr id="6" name="Imagen 5">
            <a:extLst>
              <a:ext uri="{FF2B5EF4-FFF2-40B4-BE49-F238E27FC236}">
                <a16:creationId xmlns:a16="http://schemas.microsoft.com/office/drawing/2014/main" id="{EBE3BE59-328B-4DE8-B766-700E6C35AC21}"/>
              </a:ext>
            </a:extLst>
          </p:cNvPr>
          <p:cNvPicPr>
            <a:picLocks noChangeAspect="1"/>
          </p:cNvPicPr>
          <p:nvPr/>
        </p:nvPicPr>
        <p:blipFill>
          <a:blip r:embed="rId4"/>
          <a:stretch>
            <a:fillRect/>
          </a:stretch>
        </p:blipFill>
        <p:spPr>
          <a:xfrm>
            <a:off x="6209422" y="989216"/>
            <a:ext cx="3471933" cy="821409"/>
          </a:xfrm>
          <a:prstGeom prst="rect">
            <a:avLst/>
          </a:prstGeom>
        </p:spPr>
      </p:pic>
      <p:sp>
        <p:nvSpPr>
          <p:cNvPr id="7" name="CuadroTexto 6">
            <a:extLst>
              <a:ext uri="{FF2B5EF4-FFF2-40B4-BE49-F238E27FC236}">
                <a16:creationId xmlns:a16="http://schemas.microsoft.com/office/drawing/2014/main" id="{C65376B0-ECD6-47FB-9685-98E10B042651}"/>
              </a:ext>
            </a:extLst>
          </p:cNvPr>
          <p:cNvSpPr txBox="1"/>
          <p:nvPr/>
        </p:nvSpPr>
        <p:spPr>
          <a:xfrm>
            <a:off x="7767588" y="1747063"/>
            <a:ext cx="1988241" cy="369332"/>
          </a:xfrm>
          <a:prstGeom prst="rect">
            <a:avLst/>
          </a:prstGeom>
          <a:noFill/>
        </p:spPr>
        <p:txBody>
          <a:bodyPr wrap="square" rtlCol="0">
            <a:spAutoFit/>
          </a:bodyPr>
          <a:lstStyle/>
          <a:p>
            <a:pPr algn="r"/>
            <a:r>
              <a:rPr lang="es-MX" b="1" dirty="0">
                <a:solidFill>
                  <a:schemeClr val="tx1">
                    <a:lumMod val="65000"/>
                    <a:lumOff val="35000"/>
                  </a:schemeClr>
                </a:solidFill>
                <a:latin typeface="Corbel" panose="020B0503020204020204" pitchFamily="34" charset="0"/>
              </a:rPr>
              <a:t>June 14th, 2021</a:t>
            </a:r>
          </a:p>
        </p:txBody>
      </p:sp>
    </p:spTree>
    <p:extLst>
      <p:ext uri="{BB962C8B-B14F-4D97-AF65-F5344CB8AC3E}">
        <p14:creationId xmlns:p14="http://schemas.microsoft.com/office/powerpoint/2010/main" val="2924556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9B2B29-1A8E-4566-98D1-051A689BD96D}"/>
              </a:ext>
            </a:extLst>
          </p:cNvPr>
          <p:cNvSpPr>
            <a:spLocks noGrp="1"/>
          </p:cNvSpPr>
          <p:nvPr>
            <p:ph type="title"/>
          </p:nvPr>
        </p:nvSpPr>
        <p:spPr/>
        <p:txBody>
          <a:bodyPr/>
          <a:lstStyle/>
          <a:p>
            <a:r>
              <a:rPr lang="es-MX" dirty="0"/>
              <a:t>Citizens’ Evaluation of the ine</a:t>
            </a:r>
          </a:p>
        </p:txBody>
      </p:sp>
      <p:sp>
        <p:nvSpPr>
          <p:cNvPr id="4" name="Marcador de número de diapositiva 3">
            <a:extLst>
              <a:ext uri="{FF2B5EF4-FFF2-40B4-BE49-F238E27FC236}">
                <a16:creationId xmlns:a16="http://schemas.microsoft.com/office/drawing/2014/main" id="{81FFC5B2-FB80-43C0-8BEB-BEE13BFF934A}"/>
              </a:ext>
            </a:extLst>
          </p:cNvPr>
          <p:cNvSpPr>
            <a:spLocks noGrp="1"/>
          </p:cNvSpPr>
          <p:nvPr>
            <p:ph type="sldNum" sz="quarter" idx="33"/>
          </p:nvPr>
        </p:nvSpPr>
        <p:spPr/>
        <p:txBody>
          <a:bodyPr/>
          <a:lstStyle/>
          <a:p>
            <a:r>
              <a:rPr lang="en-US" noProof="0" dirty="0"/>
              <a:t>25</a:t>
            </a:r>
          </a:p>
        </p:txBody>
      </p:sp>
      <p:pic>
        <p:nvPicPr>
          <p:cNvPr id="6" name="Imagen 5">
            <a:extLst>
              <a:ext uri="{FF2B5EF4-FFF2-40B4-BE49-F238E27FC236}">
                <a16:creationId xmlns:a16="http://schemas.microsoft.com/office/drawing/2014/main" id="{8BBAB221-E89F-4C61-A2AF-09B8A1041E3C}"/>
              </a:ext>
            </a:extLst>
          </p:cNvPr>
          <p:cNvPicPr>
            <a:picLocks noChangeAspect="1"/>
          </p:cNvPicPr>
          <p:nvPr/>
        </p:nvPicPr>
        <p:blipFill>
          <a:blip r:embed="rId2"/>
          <a:stretch>
            <a:fillRect/>
          </a:stretch>
        </p:blipFill>
        <p:spPr>
          <a:xfrm>
            <a:off x="1432536" y="2486919"/>
            <a:ext cx="3290294" cy="3838676"/>
          </a:xfrm>
          <a:prstGeom prst="rect">
            <a:avLst/>
          </a:prstGeom>
        </p:spPr>
      </p:pic>
      <p:pic>
        <p:nvPicPr>
          <p:cNvPr id="8" name="Imagen 7">
            <a:extLst>
              <a:ext uri="{FF2B5EF4-FFF2-40B4-BE49-F238E27FC236}">
                <a16:creationId xmlns:a16="http://schemas.microsoft.com/office/drawing/2014/main" id="{03529BEF-45BB-49A0-ADD1-13CB4D320C68}"/>
              </a:ext>
            </a:extLst>
          </p:cNvPr>
          <p:cNvPicPr>
            <a:picLocks noChangeAspect="1"/>
          </p:cNvPicPr>
          <p:nvPr/>
        </p:nvPicPr>
        <p:blipFill>
          <a:blip r:embed="rId3"/>
          <a:stretch>
            <a:fillRect/>
          </a:stretch>
        </p:blipFill>
        <p:spPr>
          <a:xfrm>
            <a:off x="5819221" y="1961938"/>
            <a:ext cx="2762315" cy="4363657"/>
          </a:xfrm>
          <a:prstGeom prst="rect">
            <a:avLst/>
          </a:prstGeom>
        </p:spPr>
      </p:pic>
      <p:pic>
        <p:nvPicPr>
          <p:cNvPr id="10" name="Imagen 9">
            <a:extLst>
              <a:ext uri="{FF2B5EF4-FFF2-40B4-BE49-F238E27FC236}">
                <a16:creationId xmlns:a16="http://schemas.microsoft.com/office/drawing/2014/main" id="{32DEDD69-06A5-4D05-A1B1-1A3BC7E00A8E}"/>
              </a:ext>
            </a:extLst>
          </p:cNvPr>
          <p:cNvPicPr>
            <a:picLocks noChangeAspect="1"/>
          </p:cNvPicPr>
          <p:nvPr/>
        </p:nvPicPr>
        <p:blipFill>
          <a:blip r:embed="rId4"/>
          <a:stretch>
            <a:fillRect/>
          </a:stretch>
        </p:blipFill>
        <p:spPr>
          <a:xfrm>
            <a:off x="432003" y="1229567"/>
            <a:ext cx="3741744" cy="457240"/>
          </a:xfrm>
          <a:prstGeom prst="rect">
            <a:avLst/>
          </a:prstGeom>
        </p:spPr>
      </p:pic>
      <p:sp>
        <p:nvSpPr>
          <p:cNvPr id="11" name="Rectángulo 10">
            <a:extLst>
              <a:ext uri="{FF2B5EF4-FFF2-40B4-BE49-F238E27FC236}">
                <a16:creationId xmlns:a16="http://schemas.microsoft.com/office/drawing/2014/main" id="{04285069-07E0-4EE6-B1AB-8644A07E28D4}"/>
              </a:ext>
            </a:extLst>
          </p:cNvPr>
          <p:cNvSpPr/>
          <p:nvPr/>
        </p:nvSpPr>
        <p:spPr>
          <a:xfrm>
            <a:off x="432003" y="1673577"/>
            <a:ext cx="3741744" cy="369332"/>
          </a:xfrm>
          <a:prstGeom prst="rect">
            <a:avLst/>
          </a:prstGeom>
        </p:spPr>
        <p:txBody>
          <a:bodyPr wrap="square">
            <a:spAutoFit/>
          </a:bodyPr>
          <a:lstStyle/>
          <a:p>
            <a:r>
              <a:rPr lang="es-ES" b="1" dirty="0" err="1">
                <a:solidFill>
                  <a:schemeClr val="tx1">
                    <a:lumMod val="65000"/>
                    <a:lumOff val="35000"/>
                  </a:schemeClr>
                </a:solidFill>
                <a:latin typeface="Corbel" panose="020B0503020204020204" pitchFamily="34" charset="0"/>
              </a:rPr>
              <a:t>September</a:t>
            </a:r>
            <a:r>
              <a:rPr lang="es-ES" b="1" dirty="0">
                <a:solidFill>
                  <a:schemeClr val="tx1">
                    <a:lumMod val="65000"/>
                    <a:lumOff val="35000"/>
                  </a:schemeClr>
                </a:solidFill>
                <a:latin typeface="Corbel" panose="020B0503020204020204" pitchFamily="34" charset="0"/>
              </a:rPr>
              <a:t> 1, 2021</a:t>
            </a:r>
            <a:endParaRPr lang="es-ES" dirty="0">
              <a:solidFill>
                <a:schemeClr val="tx1">
                  <a:lumMod val="65000"/>
                  <a:lumOff val="35000"/>
                </a:schemeClr>
              </a:solidFill>
              <a:latin typeface="Corbel" panose="020B0503020204020204" pitchFamily="34" charset="0"/>
            </a:endParaRPr>
          </a:p>
        </p:txBody>
      </p:sp>
    </p:spTree>
    <p:extLst>
      <p:ext uri="{BB962C8B-B14F-4D97-AF65-F5344CB8AC3E}">
        <p14:creationId xmlns:p14="http://schemas.microsoft.com/office/powerpoint/2010/main" val="95378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2BAADF9-57FF-4B7F-A736-A3909F19B70C}"/>
              </a:ext>
            </a:extLst>
          </p:cNvPr>
          <p:cNvSpPr txBox="1">
            <a:spLocks/>
          </p:cNvSpPr>
          <p:nvPr/>
        </p:nvSpPr>
        <p:spPr>
          <a:xfrm>
            <a:off x="4067313" y="5650418"/>
            <a:ext cx="2028687" cy="540832"/>
          </a:xfrm>
          <a:prstGeom prst="rect">
            <a:avLst/>
          </a:prstGeom>
        </p:spPr>
        <p:txBody>
          <a:bodyPr/>
          <a:lstStyle>
            <a:lvl1pPr marL="266687" indent="-266687"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542898" indent="-276212"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mn-cs"/>
              </a:defRPr>
            </a:lvl2pPr>
            <a:lvl3pPr marL="809585"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3pPr>
            <a:lvl4pPr marL="1076272"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4pPr>
            <a:lvl5pPr marL="1342958" indent="-266687"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Corbel" panose="020B0503020204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1200"/>
          </a:p>
        </p:txBody>
      </p:sp>
      <p:pic>
        <p:nvPicPr>
          <p:cNvPr id="11" name="Picture Placeholder 8">
            <a:extLst>
              <a:ext uri="{FF2B5EF4-FFF2-40B4-BE49-F238E27FC236}">
                <a16:creationId xmlns:a16="http://schemas.microsoft.com/office/drawing/2014/main" id="{E6D32535-20F4-46F4-8B91-55D1414417F2}"/>
              </a:ext>
            </a:extLst>
          </p:cNvPr>
          <p:cNvPicPr>
            <a:picLocks noChangeAspect="1"/>
          </p:cNvPicPr>
          <p:nvPr/>
        </p:nvPicPr>
        <p:blipFill>
          <a:blip r:embed="rId2"/>
          <a:srcRect/>
          <a:stretch/>
        </p:blipFill>
        <p:spPr>
          <a:xfrm>
            <a:off x="6876158" y="432824"/>
            <a:ext cx="4318211" cy="5757615"/>
          </a:xfrm>
          <a:prstGeom prst="rect">
            <a:avLst/>
          </a:prstGeom>
        </p:spPr>
      </p:pic>
      <p:sp>
        <p:nvSpPr>
          <p:cNvPr id="12" name="Título 1">
            <a:extLst>
              <a:ext uri="{FF2B5EF4-FFF2-40B4-BE49-F238E27FC236}">
                <a16:creationId xmlns:a16="http://schemas.microsoft.com/office/drawing/2014/main" id="{90496FEA-6FFD-496B-BE7B-28CE35299328}"/>
              </a:ext>
            </a:extLst>
          </p:cNvPr>
          <p:cNvSpPr txBox="1">
            <a:spLocks/>
          </p:cNvSpPr>
          <p:nvPr/>
        </p:nvSpPr>
        <p:spPr>
          <a:xfrm>
            <a:off x="420681" y="2301479"/>
            <a:ext cx="5472113" cy="1674470"/>
          </a:xfrm>
          <a:prstGeom prst="rect">
            <a:avLst/>
          </a:prstGeom>
        </p:spPr>
        <p:txBody>
          <a:bodyPr vert="horz" lIns="0" tIns="0" rIns="0" bIns="0" rtlCol="0" anchor="ctr">
            <a:noAutofit/>
          </a:bodyPr>
          <a:lstStyle>
            <a:lvl1pPr algn="l" defTabSz="914354" rtl="0" eaLnBrk="1" latinLnBrk="0" hangingPunct="1">
              <a:lnSpc>
                <a:spcPct val="90000"/>
              </a:lnSpc>
              <a:spcBef>
                <a:spcPct val="0"/>
              </a:spcBef>
              <a:buNone/>
              <a:defRPr sz="3200" b="1" kern="1200" cap="all" spc="-151" baseline="0">
                <a:solidFill>
                  <a:schemeClr val="tx1"/>
                </a:solidFill>
                <a:latin typeface="Corbel" panose="020B0503020204020204" pitchFamily="34" charset="0"/>
                <a:ea typeface="+mj-ea"/>
                <a:cs typeface="+mj-cs"/>
              </a:defRPr>
            </a:lvl1pPr>
          </a:lstStyle>
          <a:p>
            <a:pPr algn="ctr"/>
            <a:r>
              <a:rPr lang="es-MX" sz="5400" dirty="0" err="1"/>
              <a:t>Thank</a:t>
            </a:r>
            <a:r>
              <a:rPr lang="es-MX" sz="5400" dirty="0"/>
              <a:t> </a:t>
            </a:r>
            <a:r>
              <a:rPr lang="es-MX" sz="5400" dirty="0" err="1"/>
              <a:t>you</a:t>
            </a:r>
            <a:r>
              <a:rPr lang="es-MX" sz="5400" dirty="0"/>
              <a:t>!</a:t>
            </a:r>
          </a:p>
        </p:txBody>
      </p:sp>
      <p:pic>
        <p:nvPicPr>
          <p:cNvPr id="13" name="Imagen 12">
            <a:extLst>
              <a:ext uri="{FF2B5EF4-FFF2-40B4-BE49-F238E27FC236}">
                <a16:creationId xmlns:a16="http://schemas.microsoft.com/office/drawing/2014/main" id="{8C47D7B8-3604-4C48-BA7B-58AB00D8C6E7}"/>
              </a:ext>
            </a:extLst>
          </p:cNvPr>
          <p:cNvPicPr>
            <a:picLocks noChangeAspect="1"/>
          </p:cNvPicPr>
          <p:nvPr/>
        </p:nvPicPr>
        <p:blipFill>
          <a:blip r:embed="rId3"/>
          <a:stretch>
            <a:fillRect/>
          </a:stretch>
        </p:blipFill>
        <p:spPr>
          <a:xfrm>
            <a:off x="2084481" y="5527702"/>
            <a:ext cx="2144511" cy="714837"/>
          </a:xfrm>
          <a:prstGeom prst="rect">
            <a:avLst/>
          </a:prstGeom>
        </p:spPr>
      </p:pic>
    </p:spTree>
    <p:extLst>
      <p:ext uri="{BB962C8B-B14F-4D97-AF65-F5344CB8AC3E}">
        <p14:creationId xmlns:p14="http://schemas.microsoft.com/office/powerpoint/2010/main" val="127793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DCDD2D9-FD83-3E4E-923E-3DD28491252C}"/>
              </a:ext>
            </a:extLst>
          </p:cNvPr>
          <p:cNvSpPr>
            <a:spLocks noGrp="1"/>
          </p:cNvSpPr>
          <p:nvPr>
            <p:ph type="sldNum" sz="quarter" idx="12"/>
          </p:nvPr>
        </p:nvSpPr>
        <p:spPr/>
        <p:txBody>
          <a:bodyPr/>
          <a:lstStyle/>
          <a:p>
            <a:r>
              <a:rPr lang="es-ES" dirty="0"/>
              <a:t>2</a:t>
            </a:r>
          </a:p>
        </p:txBody>
      </p:sp>
      <p:pic>
        <p:nvPicPr>
          <p:cNvPr id="7" name="Imagen 6">
            <a:extLst>
              <a:ext uri="{FF2B5EF4-FFF2-40B4-BE49-F238E27FC236}">
                <a16:creationId xmlns:a16="http://schemas.microsoft.com/office/drawing/2014/main" id="{FB74A7AD-50D9-1E4E-89E7-EF16DFFC5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943" y="4966895"/>
            <a:ext cx="2373086" cy="1572019"/>
          </a:xfrm>
          <a:prstGeom prst="rect">
            <a:avLst/>
          </a:prstGeom>
        </p:spPr>
      </p:pic>
      <p:pic>
        <p:nvPicPr>
          <p:cNvPr id="8" name="Imagen 7">
            <a:extLst>
              <a:ext uri="{FF2B5EF4-FFF2-40B4-BE49-F238E27FC236}">
                <a16:creationId xmlns:a16="http://schemas.microsoft.com/office/drawing/2014/main" id="{99B7A1C6-D8E2-9440-BF78-30CE2C355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284" y="3103459"/>
            <a:ext cx="2423238" cy="1714398"/>
          </a:xfrm>
          <a:prstGeom prst="rect">
            <a:avLst/>
          </a:prstGeom>
        </p:spPr>
      </p:pic>
      <p:pic>
        <p:nvPicPr>
          <p:cNvPr id="9" name="Imagen 8">
            <a:extLst>
              <a:ext uri="{FF2B5EF4-FFF2-40B4-BE49-F238E27FC236}">
                <a16:creationId xmlns:a16="http://schemas.microsoft.com/office/drawing/2014/main" id="{95235283-0BA0-F747-896B-158A6256BDBF}"/>
              </a:ext>
            </a:extLst>
          </p:cNvPr>
          <p:cNvPicPr>
            <a:picLocks noChangeAspect="1"/>
          </p:cNvPicPr>
          <p:nvPr/>
        </p:nvPicPr>
        <p:blipFill>
          <a:blip r:embed="rId4"/>
          <a:stretch>
            <a:fillRect/>
          </a:stretch>
        </p:blipFill>
        <p:spPr>
          <a:xfrm>
            <a:off x="412214" y="3306657"/>
            <a:ext cx="2679448" cy="1500491"/>
          </a:xfrm>
          <a:prstGeom prst="rect">
            <a:avLst/>
          </a:prstGeom>
        </p:spPr>
      </p:pic>
      <p:pic>
        <p:nvPicPr>
          <p:cNvPr id="10" name="Imagen 9">
            <a:extLst>
              <a:ext uri="{FF2B5EF4-FFF2-40B4-BE49-F238E27FC236}">
                <a16:creationId xmlns:a16="http://schemas.microsoft.com/office/drawing/2014/main" id="{1B448502-7A06-5142-94E2-0209D121AAC8}"/>
              </a:ext>
            </a:extLst>
          </p:cNvPr>
          <p:cNvPicPr>
            <a:picLocks noChangeAspect="1"/>
          </p:cNvPicPr>
          <p:nvPr/>
        </p:nvPicPr>
        <p:blipFill>
          <a:blip r:embed="rId5"/>
          <a:stretch>
            <a:fillRect/>
          </a:stretch>
        </p:blipFill>
        <p:spPr>
          <a:xfrm>
            <a:off x="3459404" y="5099061"/>
            <a:ext cx="2889835" cy="1572019"/>
          </a:xfrm>
          <a:prstGeom prst="rect">
            <a:avLst/>
          </a:prstGeom>
        </p:spPr>
      </p:pic>
      <p:pic>
        <p:nvPicPr>
          <p:cNvPr id="11" name="Imagen 10">
            <a:extLst>
              <a:ext uri="{FF2B5EF4-FFF2-40B4-BE49-F238E27FC236}">
                <a16:creationId xmlns:a16="http://schemas.microsoft.com/office/drawing/2014/main" id="{F88F4B15-29ED-ED4A-BE3B-5EF3CE5FBC92}"/>
              </a:ext>
            </a:extLst>
          </p:cNvPr>
          <p:cNvPicPr>
            <a:picLocks noChangeAspect="1"/>
          </p:cNvPicPr>
          <p:nvPr/>
        </p:nvPicPr>
        <p:blipFill>
          <a:blip r:embed="rId6"/>
          <a:stretch>
            <a:fillRect/>
          </a:stretch>
        </p:blipFill>
        <p:spPr>
          <a:xfrm>
            <a:off x="3577936" y="3289725"/>
            <a:ext cx="2258978" cy="1500489"/>
          </a:xfrm>
          <a:prstGeom prst="rect">
            <a:avLst/>
          </a:prstGeom>
        </p:spPr>
      </p:pic>
      <p:pic>
        <p:nvPicPr>
          <p:cNvPr id="12" name="Imagen 11">
            <a:extLst>
              <a:ext uri="{FF2B5EF4-FFF2-40B4-BE49-F238E27FC236}">
                <a16:creationId xmlns:a16="http://schemas.microsoft.com/office/drawing/2014/main" id="{CEC2F7F2-7E6B-4545-A24C-D90B8EB33414}"/>
              </a:ext>
            </a:extLst>
          </p:cNvPr>
          <p:cNvPicPr>
            <a:picLocks noChangeAspect="1"/>
          </p:cNvPicPr>
          <p:nvPr/>
        </p:nvPicPr>
        <p:blipFill>
          <a:blip r:embed="rId7"/>
          <a:stretch>
            <a:fillRect/>
          </a:stretch>
        </p:blipFill>
        <p:spPr>
          <a:xfrm>
            <a:off x="6701215" y="4932205"/>
            <a:ext cx="2423238" cy="1742996"/>
          </a:xfrm>
          <a:prstGeom prst="rect">
            <a:avLst/>
          </a:prstGeom>
        </p:spPr>
      </p:pic>
      <p:sp>
        <p:nvSpPr>
          <p:cNvPr id="14" name="Título 1">
            <a:extLst>
              <a:ext uri="{FF2B5EF4-FFF2-40B4-BE49-F238E27FC236}">
                <a16:creationId xmlns:a16="http://schemas.microsoft.com/office/drawing/2014/main" id="{62F93D1F-611B-784A-9249-12FA83CC13C5}"/>
              </a:ext>
            </a:extLst>
          </p:cNvPr>
          <p:cNvSpPr txBox="1">
            <a:spLocks/>
          </p:cNvSpPr>
          <p:nvPr/>
        </p:nvSpPr>
        <p:spPr>
          <a:xfrm>
            <a:off x="431999" y="432000"/>
            <a:ext cx="11133467" cy="432000"/>
          </a:xfrm>
          <a:prstGeom prst="rect">
            <a:avLst/>
          </a:prstGeom>
        </p:spPr>
        <p:txBody>
          <a:bodyPr vert="horz" lIns="0" tIns="0" rIns="0" bIns="0" rtlCol="0" anchor="ctr">
            <a:noAutofit/>
          </a:bodyPr>
          <a:lstStyle>
            <a:lvl1pPr algn="l" defTabSz="914354" rtl="0" eaLnBrk="1" latinLnBrk="0" hangingPunct="1">
              <a:lnSpc>
                <a:spcPct val="90000"/>
              </a:lnSpc>
              <a:spcBef>
                <a:spcPct val="0"/>
              </a:spcBef>
              <a:buNone/>
              <a:defRPr sz="3200" b="1" kern="1200" cap="all" spc="-151" baseline="0">
                <a:solidFill>
                  <a:schemeClr val="tx1"/>
                </a:solidFill>
                <a:latin typeface="Corbel" panose="020B0503020204020204" pitchFamily="34" charset="0"/>
                <a:ea typeface="+mj-ea"/>
                <a:cs typeface="+mj-cs"/>
              </a:defRPr>
            </a:lvl1pPr>
          </a:lstStyle>
          <a:p>
            <a:r>
              <a:rPr lang="es-MX" dirty="0"/>
              <a:t>Covid-19 pandemic is an additional challenge</a:t>
            </a:r>
          </a:p>
        </p:txBody>
      </p:sp>
      <p:sp>
        <p:nvSpPr>
          <p:cNvPr id="16" name="Rectángulo 15">
            <a:extLst>
              <a:ext uri="{FF2B5EF4-FFF2-40B4-BE49-F238E27FC236}">
                <a16:creationId xmlns:a16="http://schemas.microsoft.com/office/drawing/2014/main" id="{7C8E6F9D-1355-0645-BB88-2E4DE1054FDD}"/>
              </a:ext>
            </a:extLst>
          </p:cNvPr>
          <p:cNvSpPr/>
          <p:nvPr/>
        </p:nvSpPr>
        <p:spPr>
          <a:xfrm>
            <a:off x="405114" y="1207770"/>
            <a:ext cx="9179153" cy="1600438"/>
          </a:xfrm>
          <a:prstGeom prst="rect">
            <a:avLst/>
          </a:prstGeom>
        </p:spPr>
        <p:txBody>
          <a:bodyPr wrap="square">
            <a:spAutoFit/>
          </a:bodyPr>
          <a:lstStyle/>
          <a:p>
            <a:pPr algn="ctr">
              <a:buClr>
                <a:srgbClr val="7030A0"/>
              </a:buClr>
            </a:pPr>
            <a:r>
              <a:rPr lang="en-US" sz="2400" b="1" dirty="0">
                <a:solidFill>
                  <a:srgbClr val="D6188F"/>
                </a:solidFill>
                <a:latin typeface="Corbel" panose="020B0503020204020204" pitchFamily="34" charset="0"/>
              </a:rPr>
              <a:t>1. Health Dimension </a:t>
            </a:r>
          </a:p>
          <a:p>
            <a:pPr marL="342900" indent="-342900">
              <a:buClr>
                <a:srgbClr val="7030A0"/>
              </a:buClr>
              <a:buFont typeface="Wingdings" pitchFamily="2" charset="2"/>
              <a:buChar char="à"/>
            </a:pPr>
            <a:endParaRPr lang="en-US" sz="1400" dirty="0">
              <a:latin typeface="Corbel" panose="020B0503020204020204" pitchFamily="34" charset="0"/>
            </a:endParaRPr>
          </a:p>
          <a:p>
            <a:pPr marL="311150" indent="-311150">
              <a:buClr>
                <a:srgbClr val="7030A0"/>
              </a:buClr>
              <a:buFont typeface="Wingdings" pitchFamily="2" charset="2"/>
              <a:buChar char="à"/>
            </a:pPr>
            <a:r>
              <a:rPr lang="en-US" sz="2000" dirty="0">
                <a:latin typeface="Corbel" panose="020B0503020204020204" pitchFamily="34" charset="0"/>
              </a:rPr>
              <a:t>Democratic processes and elections need a </a:t>
            </a:r>
            <a:r>
              <a:rPr lang="en-US" sz="2000" b="1" dirty="0">
                <a:solidFill>
                  <a:srgbClr val="D6188F"/>
                </a:solidFill>
                <a:latin typeface="Corbel" panose="020B0503020204020204" pitchFamily="34" charset="0"/>
              </a:rPr>
              <a:t>large mobilization of citizens</a:t>
            </a:r>
            <a:r>
              <a:rPr lang="en-US" sz="2000" dirty="0">
                <a:latin typeface="Corbel" panose="020B0503020204020204" pitchFamily="34" charset="0"/>
              </a:rPr>
              <a:t>:</a:t>
            </a:r>
          </a:p>
          <a:p>
            <a:pPr marL="541338" indent="-219075">
              <a:buClr>
                <a:srgbClr val="7030A0"/>
              </a:buClr>
              <a:buFont typeface="Arial" panose="020B0604020202020204" pitchFamily="34" charset="0"/>
              <a:buChar char="•"/>
            </a:pPr>
            <a:r>
              <a:rPr lang="en-US" sz="2000" dirty="0">
                <a:latin typeface="Corbel" panose="020B0503020204020204" pitchFamily="34" charset="0"/>
              </a:rPr>
              <a:t>For the </a:t>
            </a:r>
            <a:r>
              <a:rPr lang="en-US" sz="2000" b="1" dirty="0">
                <a:solidFill>
                  <a:srgbClr val="7030A0"/>
                </a:solidFill>
                <a:latin typeface="Corbel" panose="020B0503020204020204" pitchFamily="34" charset="0"/>
              </a:rPr>
              <a:t>organization of elections </a:t>
            </a:r>
            <a:r>
              <a:rPr lang="en-US" sz="2000" dirty="0">
                <a:latin typeface="Corbel" panose="020B0503020204020204" pitchFamily="34" charset="0"/>
              </a:rPr>
              <a:t>themselves – training of citizens, participation in election posts, electoral overseeing, casting of votes, among many others.</a:t>
            </a:r>
          </a:p>
        </p:txBody>
      </p:sp>
    </p:spTree>
    <p:extLst>
      <p:ext uri="{BB962C8B-B14F-4D97-AF65-F5344CB8AC3E}">
        <p14:creationId xmlns:p14="http://schemas.microsoft.com/office/powerpoint/2010/main" val="111036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6589FF4-2F53-3744-A51A-1F729D09FF26}"/>
              </a:ext>
            </a:extLst>
          </p:cNvPr>
          <p:cNvSpPr>
            <a:spLocks noGrp="1"/>
          </p:cNvSpPr>
          <p:nvPr>
            <p:ph idx="1"/>
          </p:nvPr>
        </p:nvSpPr>
        <p:spPr>
          <a:xfrm>
            <a:off x="889857" y="5520266"/>
            <a:ext cx="8229600" cy="1250688"/>
          </a:xfrm>
        </p:spPr>
        <p:txBody>
          <a:bodyPr>
            <a:normAutofit/>
          </a:bodyPr>
          <a:lstStyle/>
          <a:p>
            <a:pPr marL="15875" lvl="2" indent="0">
              <a:buNone/>
            </a:pPr>
            <a:r>
              <a:rPr lang="es-ES" sz="2000" dirty="0" err="1"/>
              <a:t>Elections</a:t>
            </a:r>
            <a:r>
              <a:rPr lang="es-ES" sz="2000" dirty="0"/>
              <a:t> in a </a:t>
            </a:r>
            <a:r>
              <a:rPr lang="es-ES" sz="2000" dirty="0" err="1"/>
              <a:t>pandemic</a:t>
            </a:r>
            <a:r>
              <a:rPr lang="es-ES" sz="2000" dirty="0"/>
              <a:t> </a:t>
            </a:r>
            <a:r>
              <a:rPr lang="es-ES" sz="2000" dirty="0" err="1"/>
              <a:t>also</a:t>
            </a:r>
            <a:r>
              <a:rPr lang="es-ES" sz="2000" dirty="0"/>
              <a:t> requiere to </a:t>
            </a:r>
            <a:r>
              <a:rPr lang="es-ES" sz="2000" dirty="0" err="1"/>
              <a:t>take</a:t>
            </a:r>
            <a:r>
              <a:rPr lang="es-ES" sz="2000" dirty="0"/>
              <a:t> </a:t>
            </a:r>
            <a:r>
              <a:rPr lang="es-ES" sz="2000" dirty="0" err="1"/>
              <a:t>special</a:t>
            </a:r>
            <a:r>
              <a:rPr lang="es-ES" sz="2000" dirty="0"/>
              <a:t> </a:t>
            </a:r>
            <a:r>
              <a:rPr lang="es-ES" sz="2000" dirty="0" err="1"/>
              <a:t>measures</a:t>
            </a:r>
            <a:r>
              <a:rPr lang="es-ES" sz="2000" dirty="0"/>
              <a:t> </a:t>
            </a:r>
            <a:r>
              <a:rPr lang="es-ES" sz="2000" dirty="0" err="1"/>
              <a:t>such</a:t>
            </a:r>
            <a:r>
              <a:rPr lang="es-ES" sz="2000" dirty="0"/>
              <a:t> as </a:t>
            </a:r>
            <a:r>
              <a:rPr lang="es-ES" sz="2000" dirty="0" err="1"/>
              <a:t>sanitizing</a:t>
            </a:r>
            <a:r>
              <a:rPr lang="es-ES" sz="2000" dirty="0"/>
              <a:t> </a:t>
            </a:r>
            <a:r>
              <a:rPr lang="es-ES" sz="2000" dirty="0" err="1"/>
              <a:t>voting</a:t>
            </a:r>
            <a:r>
              <a:rPr lang="es-ES" sz="2000" dirty="0"/>
              <a:t> centers and </a:t>
            </a:r>
            <a:r>
              <a:rPr lang="es-ES" sz="2000" dirty="0" err="1"/>
              <a:t>materials</a:t>
            </a:r>
            <a:r>
              <a:rPr lang="es-ES" sz="2000" dirty="0"/>
              <a:t> (</a:t>
            </a:r>
            <a:r>
              <a:rPr lang="es-ES" sz="2000" dirty="0" err="1"/>
              <a:t>we</a:t>
            </a:r>
            <a:r>
              <a:rPr lang="es-ES" sz="2000" dirty="0"/>
              <a:t> </a:t>
            </a:r>
            <a:r>
              <a:rPr lang="es-ES" sz="2000" dirty="0" err="1"/>
              <a:t>already</a:t>
            </a:r>
            <a:r>
              <a:rPr lang="es-ES" sz="2000" dirty="0"/>
              <a:t> </a:t>
            </a:r>
            <a:r>
              <a:rPr lang="es-ES" sz="2000" dirty="0" err="1"/>
              <a:t>had</a:t>
            </a:r>
            <a:r>
              <a:rPr lang="es-ES" sz="2000" dirty="0"/>
              <a:t> a natural </a:t>
            </a:r>
            <a:r>
              <a:rPr lang="es-ES" sz="2000" dirty="0" err="1"/>
              <a:t>relationship</a:t>
            </a:r>
            <a:r>
              <a:rPr lang="es-ES" sz="2000" dirty="0"/>
              <a:t> and </a:t>
            </a:r>
            <a:r>
              <a:rPr lang="es-ES" sz="2000" dirty="0" err="1"/>
              <a:t>coordination</a:t>
            </a:r>
            <a:r>
              <a:rPr lang="es-ES" sz="2000" dirty="0"/>
              <a:t> </a:t>
            </a:r>
            <a:r>
              <a:rPr lang="es-ES" sz="2000" dirty="0" err="1"/>
              <a:t>with</a:t>
            </a:r>
            <a:r>
              <a:rPr lang="es-ES" sz="2000" dirty="0"/>
              <a:t> </a:t>
            </a:r>
            <a:r>
              <a:rPr lang="es-ES" sz="2000" dirty="0" err="1"/>
              <a:t>the</a:t>
            </a:r>
            <a:r>
              <a:rPr lang="es-ES" sz="2000" dirty="0"/>
              <a:t> Security </a:t>
            </a:r>
            <a:r>
              <a:rPr lang="es-ES" sz="2000" dirty="0" err="1"/>
              <a:t>Forces</a:t>
            </a:r>
            <a:r>
              <a:rPr lang="es-ES" sz="2000" dirty="0"/>
              <a:t>, </a:t>
            </a:r>
            <a:r>
              <a:rPr lang="es-ES" sz="2000" dirty="0" err="1"/>
              <a:t>but</a:t>
            </a:r>
            <a:r>
              <a:rPr lang="es-ES" sz="2000" dirty="0"/>
              <a:t> </a:t>
            </a:r>
            <a:r>
              <a:rPr lang="es-ES" sz="2000" dirty="0" err="1"/>
              <a:t>now</a:t>
            </a:r>
            <a:r>
              <a:rPr lang="es-ES" sz="2000" dirty="0"/>
              <a:t> </a:t>
            </a:r>
            <a:r>
              <a:rPr lang="es-ES" sz="2000" dirty="0" err="1"/>
              <a:t>the</a:t>
            </a:r>
            <a:r>
              <a:rPr lang="es-ES" sz="2000" dirty="0"/>
              <a:t> </a:t>
            </a:r>
            <a:r>
              <a:rPr lang="es-ES" sz="2000" dirty="0" err="1"/>
              <a:t>relationship</a:t>
            </a:r>
            <a:r>
              <a:rPr lang="es-ES" sz="2000" dirty="0"/>
              <a:t> </a:t>
            </a:r>
            <a:r>
              <a:rPr lang="es-ES" sz="2000" dirty="0" err="1"/>
              <a:t>with</a:t>
            </a:r>
            <a:r>
              <a:rPr lang="es-ES" sz="2000" dirty="0"/>
              <a:t> </a:t>
            </a:r>
            <a:r>
              <a:rPr lang="es-ES" sz="2000" dirty="0" err="1"/>
              <a:t>the</a:t>
            </a:r>
            <a:r>
              <a:rPr lang="es-ES" sz="2000" dirty="0"/>
              <a:t> </a:t>
            </a:r>
            <a:r>
              <a:rPr lang="es-ES" sz="2000" dirty="0" err="1"/>
              <a:t>sanitary</a:t>
            </a:r>
            <a:r>
              <a:rPr lang="es-ES" sz="2000" dirty="0"/>
              <a:t> </a:t>
            </a:r>
            <a:r>
              <a:rPr lang="es-ES" sz="2000" dirty="0" err="1"/>
              <a:t>authorities</a:t>
            </a:r>
            <a:r>
              <a:rPr lang="es-ES" sz="2000" dirty="0"/>
              <a:t> </a:t>
            </a:r>
            <a:r>
              <a:rPr lang="es-ES" sz="2000" dirty="0" err="1"/>
              <a:t>is</a:t>
            </a:r>
            <a:r>
              <a:rPr lang="es-ES" sz="2000" dirty="0"/>
              <a:t> fundamental).</a:t>
            </a:r>
            <a:endParaRPr lang="es-MX" sz="2000" dirty="0"/>
          </a:p>
        </p:txBody>
      </p:sp>
      <p:sp>
        <p:nvSpPr>
          <p:cNvPr id="4" name="Marcador de número de diapositiva 3">
            <a:extLst>
              <a:ext uri="{FF2B5EF4-FFF2-40B4-BE49-F238E27FC236}">
                <a16:creationId xmlns:a16="http://schemas.microsoft.com/office/drawing/2014/main" id="{378D8285-180A-214C-821F-B1E8DA09CF62}"/>
              </a:ext>
            </a:extLst>
          </p:cNvPr>
          <p:cNvSpPr>
            <a:spLocks noGrp="1"/>
          </p:cNvSpPr>
          <p:nvPr>
            <p:ph type="sldNum" sz="quarter" idx="12"/>
          </p:nvPr>
        </p:nvSpPr>
        <p:spPr/>
        <p:txBody>
          <a:bodyPr/>
          <a:lstStyle/>
          <a:p>
            <a:r>
              <a:rPr lang="es-ES" dirty="0"/>
              <a:t>3</a:t>
            </a:r>
          </a:p>
        </p:txBody>
      </p:sp>
      <p:pic>
        <p:nvPicPr>
          <p:cNvPr id="6" name="Imagen 5">
            <a:extLst>
              <a:ext uri="{FF2B5EF4-FFF2-40B4-BE49-F238E27FC236}">
                <a16:creationId xmlns:a16="http://schemas.microsoft.com/office/drawing/2014/main" id="{EAE5897B-8D92-AE48-BDC7-5710FF2648E0}"/>
              </a:ext>
            </a:extLst>
          </p:cNvPr>
          <p:cNvPicPr>
            <a:picLocks noChangeAspect="1"/>
          </p:cNvPicPr>
          <p:nvPr/>
        </p:nvPicPr>
        <p:blipFill>
          <a:blip r:embed="rId2"/>
          <a:stretch>
            <a:fillRect/>
          </a:stretch>
        </p:blipFill>
        <p:spPr>
          <a:xfrm>
            <a:off x="500871" y="3492783"/>
            <a:ext cx="4010297" cy="1728794"/>
          </a:xfrm>
          <a:prstGeom prst="rect">
            <a:avLst/>
          </a:prstGeom>
          <a:ln>
            <a:solidFill>
              <a:schemeClr val="bg1"/>
            </a:solidFill>
          </a:ln>
        </p:spPr>
      </p:pic>
      <p:pic>
        <p:nvPicPr>
          <p:cNvPr id="7" name="Imagen 6">
            <a:extLst>
              <a:ext uri="{FF2B5EF4-FFF2-40B4-BE49-F238E27FC236}">
                <a16:creationId xmlns:a16="http://schemas.microsoft.com/office/drawing/2014/main" id="{12CC9F88-5F32-3144-93D5-4E494BE4E7E8}"/>
              </a:ext>
            </a:extLst>
          </p:cNvPr>
          <p:cNvPicPr>
            <a:picLocks noChangeAspect="1"/>
          </p:cNvPicPr>
          <p:nvPr/>
        </p:nvPicPr>
        <p:blipFill>
          <a:blip r:embed="rId3"/>
          <a:stretch>
            <a:fillRect/>
          </a:stretch>
        </p:blipFill>
        <p:spPr>
          <a:xfrm rot="21400071">
            <a:off x="706329" y="1767651"/>
            <a:ext cx="2395189" cy="1590965"/>
          </a:xfrm>
          <a:prstGeom prst="rect">
            <a:avLst/>
          </a:prstGeom>
        </p:spPr>
      </p:pic>
      <p:pic>
        <p:nvPicPr>
          <p:cNvPr id="8" name="Imagen 7">
            <a:extLst>
              <a:ext uri="{FF2B5EF4-FFF2-40B4-BE49-F238E27FC236}">
                <a16:creationId xmlns:a16="http://schemas.microsoft.com/office/drawing/2014/main" id="{0390C80B-5D46-3848-BCB5-1C6E63C2B53E}"/>
              </a:ext>
            </a:extLst>
          </p:cNvPr>
          <p:cNvPicPr>
            <a:picLocks noChangeAspect="1"/>
          </p:cNvPicPr>
          <p:nvPr/>
        </p:nvPicPr>
        <p:blipFill>
          <a:blip r:embed="rId4"/>
          <a:stretch>
            <a:fillRect/>
          </a:stretch>
        </p:blipFill>
        <p:spPr>
          <a:xfrm>
            <a:off x="3564824" y="3950767"/>
            <a:ext cx="2409582" cy="1349366"/>
          </a:xfrm>
          <a:prstGeom prst="rect">
            <a:avLst/>
          </a:prstGeom>
          <a:ln>
            <a:solidFill>
              <a:schemeClr val="bg1"/>
            </a:solidFill>
          </a:ln>
        </p:spPr>
      </p:pic>
      <p:pic>
        <p:nvPicPr>
          <p:cNvPr id="9" name="Imagen 8">
            <a:extLst>
              <a:ext uri="{FF2B5EF4-FFF2-40B4-BE49-F238E27FC236}">
                <a16:creationId xmlns:a16="http://schemas.microsoft.com/office/drawing/2014/main" id="{CB3E7EA9-2757-014E-B95A-5E13B1AD1FE4}"/>
              </a:ext>
            </a:extLst>
          </p:cNvPr>
          <p:cNvPicPr>
            <a:picLocks noChangeAspect="1"/>
          </p:cNvPicPr>
          <p:nvPr/>
        </p:nvPicPr>
        <p:blipFill>
          <a:blip r:embed="rId5"/>
          <a:stretch>
            <a:fillRect/>
          </a:stretch>
        </p:blipFill>
        <p:spPr>
          <a:xfrm rot="354274">
            <a:off x="6449438" y="1847344"/>
            <a:ext cx="2416631" cy="1362396"/>
          </a:xfrm>
          <a:prstGeom prst="rect">
            <a:avLst/>
          </a:prstGeom>
        </p:spPr>
      </p:pic>
      <p:pic>
        <p:nvPicPr>
          <p:cNvPr id="12" name="Imagen 11">
            <a:extLst>
              <a:ext uri="{FF2B5EF4-FFF2-40B4-BE49-F238E27FC236}">
                <a16:creationId xmlns:a16="http://schemas.microsoft.com/office/drawing/2014/main" id="{0ED645DE-2103-D34E-B882-B329639A5A79}"/>
              </a:ext>
            </a:extLst>
          </p:cNvPr>
          <p:cNvPicPr>
            <a:picLocks noChangeAspect="1"/>
          </p:cNvPicPr>
          <p:nvPr/>
        </p:nvPicPr>
        <p:blipFill>
          <a:blip r:embed="rId6"/>
          <a:stretch>
            <a:fillRect/>
          </a:stretch>
        </p:blipFill>
        <p:spPr>
          <a:xfrm rot="21355971">
            <a:off x="5962315" y="3216372"/>
            <a:ext cx="3223297" cy="2137836"/>
          </a:xfrm>
          <a:prstGeom prst="rect">
            <a:avLst/>
          </a:prstGeom>
          <a:ln>
            <a:solidFill>
              <a:schemeClr val="bg1"/>
            </a:solidFill>
          </a:ln>
        </p:spPr>
      </p:pic>
      <p:pic>
        <p:nvPicPr>
          <p:cNvPr id="13" name="Imagen 12">
            <a:extLst>
              <a:ext uri="{FF2B5EF4-FFF2-40B4-BE49-F238E27FC236}">
                <a16:creationId xmlns:a16="http://schemas.microsoft.com/office/drawing/2014/main" id="{B68CDA59-D79F-D94C-A24B-0D035D2C9F70}"/>
              </a:ext>
            </a:extLst>
          </p:cNvPr>
          <p:cNvPicPr>
            <a:picLocks noChangeAspect="1"/>
          </p:cNvPicPr>
          <p:nvPr/>
        </p:nvPicPr>
        <p:blipFill>
          <a:blip r:embed="rId7"/>
          <a:stretch>
            <a:fillRect/>
          </a:stretch>
        </p:blipFill>
        <p:spPr>
          <a:xfrm>
            <a:off x="3202759" y="1597399"/>
            <a:ext cx="3331899" cy="2082437"/>
          </a:xfrm>
          <a:prstGeom prst="rect">
            <a:avLst/>
          </a:prstGeom>
          <a:ln>
            <a:solidFill>
              <a:schemeClr val="bg1"/>
            </a:solidFill>
          </a:ln>
        </p:spPr>
      </p:pic>
      <p:sp>
        <p:nvSpPr>
          <p:cNvPr id="10" name="Rectángulo 9">
            <a:extLst>
              <a:ext uri="{FF2B5EF4-FFF2-40B4-BE49-F238E27FC236}">
                <a16:creationId xmlns:a16="http://schemas.microsoft.com/office/drawing/2014/main" id="{E7362169-340A-9345-BB00-451C58F3C1EC}"/>
              </a:ext>
            </a:extLst>
          </p:cNvPr>
          <p:cNvSpPr/>
          <p:nvPr/>
        </p:nvSpPr>
        <p:spPr>
          <a:xfrm>
            <a:off x="946981" y="280427"/>
            <a:ext cx="8391645" cy="984885"/>
          </a:xfrm>
          <a:prstGeom prst="rect">
            <a:avLst/>
          </a:prstGeom>
        </p:spPr>
        <p:txBody>
          <a:bodyPr wrap="square">
            <a:spAutoFit/>
          </a:bodyPr>
          <a:lstStyle/>
          <a:p>
            <a:pPr algn="ctr">
              <a:buClr>
                <a:srgbClr val="7030A0"/>
              </a:buClr>
            </a:pPr>
            <a:r>
              <a:rPr lang="en-US" sz="2400" b="1" dirty="0">
                <a:solidFill>
                  <a:srgbClr val="D6188F"/>
                </a:solidFill>
                <a:latin typeface="Corbel" panose="020B0503020204020204" pitchFamily="34" charset="0"/>
              </a:rPr>
              <a:t>1. Health Dimension </a:t>
            </a:r>
          </a:p>
          <a:p>
            <a:pPr marL="342900" indent="-342900">
              <a:buClr>
                <a:srgbClr val="7030A0"/>
              </a:buClr>
              <a:buFont typeface="Wingdings" pitchFamily="2" charset="2"/>
              <a:buChar char="à"/>
            </a:pPr>
            <a:endParaRPr lang="en-US" sz="1400" dirty="0">
              <a:latin typeface="Corbel" panose="020B0503020204020204" pitchFamily="34" charset="0"/>
            </a:endParaRPr>
          </a:p>
          <a:p>
            <a:pPr marL="311150" indent="-311150">
              <a:buClr>
                <a:srgbClr val="7030A0"/>
              </a:buClr>
              <a:buFont typeface="Wingdings" pitchFamily="2" charset="2"/>
              <a:buChar char="à"/>
            </a:pPr>
            <a:r>
              <a:rPr lang="en-US" sz="2000" b="1" dirty="0">
                <a:solidFill>
                  <a:srgbClr val="D6188F"/>
                </a:solidFill>
                <a:latin typeface="Corbel" panose="020B0503020204020204" pitchFamily="34" charset="0"/>
              </a:rPr>
              <a:t>Political Campaigns</a:t>
            </a:r>
            <a:endParaRPr lang="en-US" sz="2000" dirty="0">
              <a:latin typeface="Corbel" panose="020B0503020204020204" pitchFamily="34" charset="0"/>
            </a:endParaRPr>
          </a:p>
        </p:txBody>
      </p:sp>
    </p:spTree>
    <p:extLst>
      <p:ext uri="{BB962C8B-B14F-4D97-AF65-F5344CB8AC3E}">
        <p14:creationId xmlns:p14="http://schemas.microsoft.com/office/powerpoint/2010/main" val="23515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CB3244A-54A5-C948-AE95-700BDEE0E873}"/>
              </a:ext>
            </a:extLst>
          </p:cNvPr>
          <p:cNvPicPr>
            <a:picLocks noChangeAspect="1"/>
          </p:cNvPicPr>
          <p:nvPr/>
        </p:nvPicPr>
        <p:blipFill>
          <a:blip r:embed="rId3"/>
          <a:stretch>
            <a:fillRect/>
          </a:stretch>
        </p:blipFill>
        <p:spPr>
          <a:xfrm>
            <a:off x="4207424" y="2141139"/>
            <a:ext cx="2057908" cy="1547419"/>
          </a:xfrm>
          <a:prstGeom prst="rect">
            <a:avLst/>
          </a:prstGeom>
        </p:spPr>
      </p:pic>
      <p:pic>
        <p:nvPicPr>
          <p:cNvPr id="9" name="Imagen 8">
            <a:extLst>
              <a:ext uri="{FF2B5EF4-FFF2-40B4-BE49-F238E27FC236}">
                <a16:creationId xmlns:a16="http://schemas.microsoft.com/office/drawing/2014/main" id="{0E3552B5-C08C-C74F-8FC4-978E847EA657}"/>
              </a:ext>
            </a:extLst>
          </p:cNvPr>
          <p:cNvPicPr>
            <a:picLocks noChangeAspect="1"/>
          </p:cNvPicPr>
          <p:nvPr/>
        </p:nvPicPr>
        <p:blipFill>
          <a:blip r:embed="rId4"/>
          <a:stretch>
            <a:fillRect/>
          </a:stretch>
        </p:blipFill>
        <p:spPr>
          <a:xfrm>
            <a:off x="6165511" y="2401817"/>
            <a:ext cx="3029288" cy="2012154"/>
          </a:xfrm>
          <a:prstGeom prst="rect">
            <a:avLst/>
          </a:prstGeom>
          <a:ln>
            <a:solidFill>
              <a:schemeClr val="bg1"/>
            </a:solidFill>
          </a:ln>
        </p:spPr>
      </p:pic>
      <p:sp>
        <p:nvSpPr>
          <p:cNvPr id="4" name="Marcador de número de diapositiva 3">
            <a:extLst>
              <a:ext uri="{FF2B5EF4-FFF2-40B4-BE49-F238E27FC236}">
                <a16:creationId xmlns:a16="http://schemas.microsoft.com/office/drawing/2014/main" id="{B44632DC-1519-4B45-9648-55A7F1047ADC}"/>
              </a:ext>
            </a:extLst>
          </p:cNvPr>
          <p:cNvSpPr>
            <a:spLocks noGrp="1"/>
          </p:cNvSpPr>
          <p:nvPr>
            <p:ph type="sldNum" sz="quarter" idx="12"/>
          </p:nvPr>
        </p:nvSpPr>
        <p:spPr/>
        <p:txBody>
          <a:bodyPr/>
          <a:lstStyle/>
          <a:p>
            <a:r>
              <a:rPr lang="es-ES" dirty="0"/>
              <a:t>4</a:t>
            </a:r>
          </a:p>
        </p:txBody>
      </p:sp>
      <p:pic>
        <p:nvPicPr>
          <p:cNvPr id="6" name="Imagen 5">
            <a:extLst>
              <a:ext uri="{FF2B5EF4-FFF2-40B4-BE49-F238E27FC236}">
                <a16:creationId xmlns:a16="http://schemas.microsoft.com/office/drawing/2014/main" id="{44C04F4D-68F5-A140-90C4-B4A3BD85B36F}"/>
              </a:ext>
            </a:extLst>
          </p:cNvPr>
          <p:cNvPicPr>
            <a:picLocks noChangeAspect="1"/>
          </p:cNvPicPr>
          <p:nvPr/>
        </p:nvPicPr>
        <p:blipFill>
          <a:blip r:embed="rId5"/>
          <a:stretch>
            <a:fillRect/>
          </a:stretch>
        </p:blipFill>
        <p:spPr>
          <a:xfrm>
            <a:off x="4509782" y="3503015"/>
            <a:ext cx="2161951" cy="1436040"/>
          </a:xfrm>
          <a:prstGeom prst="rect">
            <a:avLst/>
          </a:prstGeom>
          <a:ln>
            <a:solidFill>
              <a:schemeClr val="bg1"/>
            </a:solidFill>
          </a:ln>
        </p:spPr>
      </p:pic>
      <p:pic>
        <p:nvPicPr>
          <p:cNvPr id="7" name="Imagen 6">
            <a:extLst>
              <a:ext uri="{FF2B5EF4-FFF2-40B4-BE49-F238E27FC236}">
                <a16:creationId xmlns:a16="http://schemas.microsoft.com/office/drawing/2014/main" id="{14C3FA3C-2342-2249-901C-B7E4B22C0153}"/>
              </a:ext>
            </a:extLst>
          </p:cNvPr>
          <p:cNvPicPr>
            <a:picLocks noChangeAspect="1"/>
          </p:cNvPicPr>
          <p:nvPr/>
        </p:nvPicPr>
        <p:blipFill>
          <a:blip r:embed="rId6"/>
          <a:stretch>
            <a:fillRect/>
          </a:stretch>
        </p:blipFill>
        <p:spPr>
          <a:xfrm>
            <a:off x="9196895" y="1890184"/>
            <a:ext cx="1962171" cy="1475431"/>
          </a:xfrm>
          <a:prstGeom prst="rect">
            <a:avLst/>
          </a:prstGeom>
          <a:ln>
            <a:solidFill>
              <a:schemeClr val="bg1"/>
            </a:solidFill>
          </a:ln>
        </p:spPr>
      </p:pic>
      <p:pic>
        <p:nvPicPr>
          <p:cNvPr id="8" name="Imagen 7">
            <a:extLst>
              <a:ext uri="{FF2B5EF4-FFF2-40B4-BE49-F238E27FC236}">
                <a16:creationId xmlns:a16="http://schemas.microsoft.com/office/drawing/2014/main" id="{0F7E8779-32D9-5144-A201-4541AAD7000A}"/>
              </a:ext>
            </a:extLst>
          </p:cNvPr>
          <p:cNvPicPr>
            <a:picLocks noChangeAspect="1"/>
          </p:cNvPicPr>
          <p:nvPr/>
        </p:nvPicPr>
        <p:blipFill>
          <a:blip r:embed="rId7"/>
          <a:stretch>
            <a:fillRect/>
          </a:stretch>
        </p:blipFill>
        <p:spPr>
          <a:xfrm>
            <a:off x="8924568" y="3460091"/>
            <a:ext cx="2082098" cy="1408478"/>
          </a:xfrm>
          <a:prstGeom prst="rect">
            <a:avLst/>
          </a:prstGeom>
          <a:ln>
            <a:solidFill>
              <a:schemeClr val="bg1"/>
            </a:solidFill>
          </a:ln>
        </p:spPr>
      </p:pic>
      <p:sp>
        <p:nvSpPr>
          <p:cNvPr id="10" name="Rectángulo 9">
            <a:extLst>
              <a:ext uri="{FF2B5EF4-FFF2-40B4-BE49-F238E27FC236}">
                <a16:creationId xmlns:a16="http://schemas.microsoft.com/office/drawing/2014/main" id="{BA0BB5FC-1419-4B43-80EB-BD2491988D2B}"/>
              </a:ext>
            </a:extLst>
          </p:cNvPr>
          <p:cNvSpPr/>
          <p:nvPr/>
        </p:nvSpPr>
        <p:spPr>
          <a:xfrm>
            <a:off x="1221777" y="542037"/>
            <a:ext cx="8010529" cy="461665"/>
          </a:xfrm>
          <a:prstGeom prst="rect">
            <a:avLst/>
          </a:prstGeom>
        </p:spPr>
        <p:txBody>
          <a:bodyPr wrap="square">
            <a:spAutoFit/>
          </a:bodyPr>
          <a:lstStyle/>
          <a:p>
            <a:pPr algn="ctr">
              <a:buClr>
                <a:srgbClr val="7030A0"/>
              </a:buClr>
            </a:pPr>
            <a:r>
              <a:rPr lang="en-US" sz="2400" b="1" dirty="0">
                <a:solidFill>
                  <a:srgbClr val="D6188F"/>
                </a:solidFill>
                <a:latin typeface="Corbel" panose="020B0503020204020204" pitchFamily="34" charset="0"/>
              </a:rPr>
              <a:t>2. Economic Dimension </a:t>
            </a:r>
          </a:p>
        </p:txBody>
      </p:sp>
      <p:sp>
        <p:nvSpPr>
          <p:cNvPr id="12" name="Rectángulo 11">
            <a:extLst>
              <a:ext uri="{FF2B5EF4-FFF2-40B4-BE49-F238E27FC236}">
                <a16:creationId xmlns:a16="http://schemas.microsoft.com/office/drawing/2014/main" id="{C70E40A6-CA24-8145-80AA-B3308F083C92}"/>
              </a:ext>
            </a:extLst>
          </p:cNvPr>
          <p:cNvSpPr/>
          <p:nvPr/>
        </p:nvSpPr>
        <p:spPr>
          <a:xfrm>
            <a:off x="470706" y="1209056"/>
            <a:ext cx="9486093" cy="707886"/>
          </a:xfrm>
          <a:prstGeom prst="rect">
            <a:avLst/>
          </a:prstGeom>
        </p:spPr>
        <p:txBody>
          <a:bodyPr wrap="square">
            <a:spAutoFit/>
          </a:bodyPr>
          <a:lstStyle/>
          <a:p>
            <a:pPr marL="342900" indent="-342900">
              <a:buClr>
                <a:srgbClr val="7030A0"/>
              </a:buClr>
              <a:buFont typeface="Wingdings" pitchFamily="2" charset="2"/>
              <a:buChar char="à"/>
            </a:pPr>
            <a:r>
              <a:rPr lang="en-US" sz="2000" dirty="0">
                <a:latin typeface="Corbel" panose="020B0503020204020204" pitchFamily="34" charset="0"/>
              </a:rPr>
              <a:t>An economic crisis – not only a slowdown  but a mayor, unseen, economic contraction of every economy in the world.</a:t>
            </a:r>
          </a:p>
        </p:txBody>
      </p:sp>
      <p:sp>
        <p:nvSpPr>
          <p:cNvPr id="13" name="Rectángulo 12">
            <a:extLst>
              <a:ext uri="{FF2B5EF4-FFF2-40B4-BE49-F238E27FC236}">
                <a16:creationId xmlns:a16="http://schemas.microsoft.com/office/drawing/2014/main" id="{8DED5640-E2D6-CF45-9D56-BEB8A89A4C11}"/>
              </a:ext>
            </a:extLst>
          </p:cNvPr>
          <p:cNvSpPr/>
          <p:nvPr/>
        </p:nvSpPr>
        <p:spPr>
          <a:xfrm>
            <a:off x="605535" y="2022502"/>
            <a:ext cx="3356865" cy="3785652"/>
          </a:xfrm>
          <a:prstGeom prst="rect">
            <a:avLst/>
          </a:prstGeom>
        </p:spPr>
        <p:txBody>
          <a:bodyPr wrap="square">
            <a:spAutoFit/>
          </a:bodyPr>
          <a:lstStyle/>
          <a:p>
            <a:pPr>
              <a:buClr>
                <a:srgbClr val="7030A0"/>
              </a:buClr>
            </a:pPr>
            <a:r>
              <a:rPr lang="en-US" sz="2000" dirty="0">
                <a:latin typeface="Corbel" panose="020B0503020204020204" pitchFamily="34" charset="0"/>
              </a:rPr>
              <a:t>This would surely:</a:t>
            </a:r>
          </a:p>
          <a:p>
            <a:pPr>
              <a:buClr>
                <a:srgbClr val="7030A0"/>
              </a:buClr>
            </a:pPr>
            <a:r>
              <a:rPr lang="en-US" sz="2000" dirty="0">
                <a:latin typeface="Corbel" panose="020B0503020204020204" pitchFamily="34" charset="0"/>
              </a:rPr>
              <a:t> </a:t>
            </a:r>
          </a:p>
          <a:p>
            <a:pPr marL="230188" indent="-184150">
              <a:buClr>
                <a:srgbClr val="7030A0"/>
              </a:buClr>
              <a:buFont typeface="Arial" panose="020B0604020202020204" pitchFamily="34" charset="0"/>
              <a:buChar char="•"/>
            </a:pPr>
            <a:r>
              <a:rPr lang="en-US" sz="2000" dirty="0">
                <a:solidFill>
                  <a:srgbClr val="7030A0"/>
                </a:solidFill>
                <a:latin typeface="Corbel" panose="020B0503020204020204" pitchFamily="34" charset="0"/>
              </a:rPr>
              <a:t>Accentuate</a:t>
            </a:r>
            <a:r>
              <a:rPr lang="en-US" sz="2000" dirty="0">
                <a:latin typeface="Corbel" panose="020B0503020204020204" pitchFamily="34" charset="0"/>
              </a:rPr>
              <a:t> the feeling of </a:t>
            </a:r>
            <a:r>
              <a:rPr lang="en-US" sz="2000" b="1" dirty="0">
                <a:solidFill>
                  <a:srgbClr val="7030A0"/>
                </a:solidFill>
                <a:latin typeface="Corbel" panose="020B0503020204020204" pitchFamily="34" charset="0"/>
              </a:rPr>
              <a:t>discontent</a:t>
            </a:r>
            <a:r>
              <a:rPr lang="en-US" sz="2000" dirty="0">
                <a:latin typeface="Corbel" panose="020B0503020204020204" pitchFamily="34" charset="0"/>
              </a:rPr>
              <a:t> and </a:t>
            </a:r>
            <a:r>
              <a:rPr lang="en-US" sz="2000" b="1" dirty="0">
                <a:solidFill>
                  <a:srgbClr val="7030A0"/>
                </a:solidFill>
                <a:latin typeface="Corbel" panose="020B0503020204020204" pitchFamily="34" charset="0"/>
              </a:rPr>
              <a:t>unsatisfaction</a:t>
            </a:r>
            <a:r>
              <a:rPr lang="en-US" sz="2000" dirty="0">
                <a:latin typeface="Corbel" panose="020B0503020204020204" pitchFamily="34" charset="0"/>
              </a:rPr>
              <a:t> with governments due to…</a:t>
            </a:r>
          </a:p>
          <a:p>
            <a:pPr marL="230188" indent="-184150">
              <a:buClr>
                <a:srgbClr val="7030A0"/>
              </a:buClr>
              <a:buFont typeface="Arial" panose="020B0604020202020204" pitchFamily="34" charset="0"/>
              <a:buChar char="•"/>
            </a:pPr>
            <a:r>
              <a:rPr lang="en-US" sz="2000" dirty="0">
                <a:latin typeface="Corbel" panose="020B0503020204020204" pitchFamily="34" charset="0"/>
              </a:rPr>
              <a:t>…the </a:t>
            </a:r>
            <a:r>
              <a:rPr lang="en-US" sz="2000" dirty="0">
                <a:solidFill>
                  <a:srgbClr val="D6188F"/>
                </a:solidFill>
                <a:latin typeface="Corbel" panose="020B0503020204020204" pitchFamily="34" charset="0"/>
              </a:rPr>
              <a:t>increasing difficulties </a:t>
            </a:r>
            <a:r>
              <a:rPr lang="en-US" sz="2000" dirty="0">
                <a:latin typeface="Corbel" panose="020B0503020204020204" pitchFamily="34" charset="0"/>
              </a:rPr>
              <a:t>to address lasting</a:t>
            </a:r>
            <a:r>
              <a:rPr lang="en-US" sz="2000" dirty="0">
                <a:solidFill>
                  <a:srgbClr val="D6188F"/>
                </a:solidFill>
                <a:latin typeface="Corbel" panose="020B0503020204020204" pitchFamily="34" charset="0"/>
              </a:rPr>
              <a:t> social demands </a:t>
            </a:r>
            <a:r>
              <a:rPr lang="en-US" sz="2000" dirty="0">
                <a:latin typeface="Corbel" panose="020B0503020204020204" pitchFamily="34" charset="0"/>
              </a:rPr>
              <a:t>and the </a:t>
            </a:r>
            <a:r>
              <a:rPr lang="en-US" sz="2000" dirty="0">
                <a:solidFill>
                  <a:srgbClr val="D6188F"/>
                </a:solidFill>
                <a:latin typeface="Corbel" panose="020B0503020204020204" pitchFamily="34" charset="0"/>
              </a:rPr>
              <a:t>satisfaction of basic needs</a:t>
            </a:r>
            <a:r>
              <a:rPr lang="en-US" sz="2000" dirty="0">
                <a:latin typeface="Corbel" panose="020B0503020204020204" pitchFamily="34" charset="0"/>
              </a:rPr>
              <a:t>.</a:t>
            </a:r>
          </a:p>
          <a:p>
            <a:pPr marL="230188" indent="-184150">
              <a:buClr>
                <a:srgbClr val="7030A0"/>
              </a:buClr>
              <a:buFont typeface="Arial" panose="020B0604020202020204" pitchFamily="34" charset="0"/>
              <a:buChar char="•"/>
            </a:pPr>
            <a:r>
              <a:rPr lang="en-US" sz="2000" dirty="0">
                <a:latin typeface="Corbel" panose="020B0503020204020204" pitchFamily="34" charset="0"/>
              </a:rPr>
              <a:t>Poverty increased, affecting the integrity of democracy. </a:t>
            </a:r>
          </a:p>
        </p:txBody>
      </p:sp>
      <p:sp>
        <p:nvSpPr>
          <p:cNvPr id="15" name="Rectángulo 14">
            <a:extLst>
              <a:ext uri="{FF2B5EF4-FFF2-40B4-BE49-F238E27FC236}">
                <a16:creationId xmlns:a16="http://schemas.microsoft.com/office/drawing/2014/main" id="{2D1D3BC7-8F1C-5A4E-A821-B8FD23B54129}"/>
              </a:ext>
            </a:extLst>
          </p:cNvPr>
          <p:cNvSpPr/>
          <p:nvPr/>
        </p:nvSpPr>
        <p:spPr>
          <a:xfrm>
            <a:off x="4001029" y="5321068"/>
            <a:ext cx="6096000" cy="1015663"/>
          </a:xfrm>
          <a:prstGeom prst="rect">
            <a:avLst/>
          </a:prstGeom>
        </p:spPr>
        <p:txBody>
          <a:bodyPr>
            <a:spAutoFit/>
          </a:bodyPr>
          <a:lstStyle/>
          <a:p>
            <a:pPr algn="ctr">
              <a:buClr>
                <a:srgbClr val="7030A0"/>
              </a:buClr>
            </a:pPr>
            <a:r>
              <a:rPr lang="en-US" sz="2000" dirty="0">
                <a:latin typeface="Corbel" panose="020B0503020204020204" pitchFamily="34" charset="0"/>
              </a:rPr>
              <a:t>“How much </a:t>
            </a:r>
            <a:r>
              <a:rPr lang="en-US" sz="2000" b="1" dirty="0">
                <a:solidFill>
                  <a:srgbClr val="7030A0"/>
                </a:solidFill>
                <a:latin typeface="Corbel" panose="020B0503020204020204" pitchFamily="34" charset="0"/>
              </a:rPr>
              <a:t>inequality </a:t>
            </a:r>
            <a:r>
              <a:rPr lang="en-US" sz="2000" dirty="0">
                <a:solidFill>
                  <a:srgbClr val="7030A0"/>
                </a:solidFill>
                <a:latin typeface="Corbel" panose="020B0503020204020204" pitchFamily="34" charset="0"/>
              </a:rPr>
              <a:t>and</a:t>
            </a:r>
            <a:r>
              <a:rPr lang="en-US" sz="2000" dirty="0">
                <a:latin typeface="Corbel" panose="020B0503020204020204" pitchFamily="34" charset="0"/>
              </a:rPr>
              <a:t> </a:t>
            </a:r>
            <a:r>
              <a:rPr lang="en-US" sz="2000" b="1" dirty="0">
                <a:solidFill>
                  <a:srgbClr val="7030A0"/>
                </a:solidFill>
                <a:latin typeface="Corbel" panose="020B0503020204020204" pitchFamily="34" charset="0"/>
              </a:rPr>
              <a:t>poverty</a:t>
            </a:r>
            <a:r>
              <a:rPr lang="en-US" sz="2000" dirty="0">
                <a:latin typeface="Corbel" panose="020B0503020204020204" pitchFamily="34" charset="0"/>
              </a:rPr>
              <a:t> </a:t>
            </a:r>
            <a:br>
              <a:rPr lang="en-US" sz="2000" dirty="0">
                <a:latin typeface="Corbel" panose="020B0503020204020204" pitchFamily="34" charset="0"/>
              </a:rPr>
            </a:br>
            <a:r>
              <a:rPr lang="en-US" sz="2000" dirty="0">
                <a:latin typeface="Corbel" panose="020B0503020204020204" pitchFamily="34" charset="0"/>
              </a:rPr>
              <a:t>does </a:t>
            </a:r>
            <a:r>
              <a:rPr lang="en-US" sz="2000" b="1" dirty="0">
                <a:solidFill>
                  <a:srgbClr val="D6188F"/>
                </a:solidFill>
                <a:latin typeface="Corbel" panose="020B0503020204020204" pitchFamily="34" charset="0"/>
              </a:rPr>
              <a:t>democracy</a:t>
            </a:r>
            <a:r>
              <a:rPr lang="en-US" sz="2000" dirty="0">
                <a:latin typeface="Corbel" panose="020B0503020204020204" pitchFamily="34" charset="0"/>
              </a:rPr>
              <a:t> is able to </a:t>
            </a:r>
            <a:r>
              <a:rPr lang="en-US" sz="2000" b="1" dirty="0">
                <a:solidFill>
                  <a:srgbClr val="FF0000"/>
                </a:solidFill>
                <a:latin typeface="Corbel" panose="020B0503020204020204" pitchFamily="34" charset="0"/>
              </a:rPr>
              <a:t>resist</a:t>
            </a:r>
            <a:r>
              <a:rPr lang="en-US" sz="2000" dirty="0">
                <a:latin typeface="Corbel" panose="020B0503020204020204" pitchFamily="34" charset="0"/>
              </a:rPr>
              <a:t>?” </a:t>
            </a:r>
            <a:br>
              <a:rPr lang="en-US" sz="2000" dirty="0">
                <a:latin typeface="Corbel" panose="020B0503020204020204" pitchFamily="34" charset="0"/>
              </a:rPr>
            </a:br>
            <a:r>
              <a:rPr lang="en-US" sz="2000" dirty="0">
                <a:latin typeface="Corbel" panose="020B0503020204020204" pitchFamily="34" charset="0"/>
              </a:rPr>
              <a:t>UNDP, </a:t>
            </a:r>
            <a:r>
              <a:rPr lang="en-US" sz="2000" i="1" dirty="0">
                <a:latin typeface="Corbel" panose="020B0503020204020204" pitchFamily="34" charset="0"/>
              </a:rPr>
              <a:t>Report on the State of Democracy in LA (2004)</a:t>
            </a:r>
            <a:endParaRPr lang="es-MX" sz="2000" i="1" dirty="0"/>
          </a:p>
        </p:txBody>
      </p:sp>
    </p:spTree>
    <p:extLst>
      <p:ext uri="{BB962C8B-B14F-4D97-AF65-F5344CB8AC3E}">
        <p14:creationId xmlns:p14="http://schemas.microsoft.com/office/powerpoint/2010/main" val="40935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9DA7FD4-1313-4386-ABE1-B134999401D5}"/>
              </a:ext>
            </a:extLst>
          </p:cNvPr>
          <p:cNvSpPr txBox="1"/>
          <p:nvPr/>
        </p:nvSpPr>
        <p:spPr>
          <a:xfrm>
            <a:off x="11415251" y="6348089"/>
            <a:ext cx="216310" cy="276999"/>
          </a:xfrm>
          <a:prstGeom prst="rect">
            <a:avLst/>
          </a:prstGeom>
          <a:noFill/>
        </p:spPr>
        <p:txBody>
          <a:bodyPr wrap="square" rtlCol="0">
            <a:spAutoFit/>
          </a:bodyPr>
          <a:lstStyle/>
          <a:p>
            <a:r>
              <a:rPr lang="es-MX" sz="1200" dirty="0">
                <a:solidFill>
                  <a:schemeClr val="bg1"/>
                </a:solidFill>
                <a:latin typeface="Corbel" panose="020B0503020204020204" pitchFamily="34" charset="0"/>
              </a:rPr>
              <a:t>5</a:t>
            </a:r>
          </a:p>
        </p:txBody>
      </p:sp>
      <p:sp>
        <p:nvSpPr>
          <p:cNvPr id="14" name="Marcador de número de diapositiva 1">
            <a:extLst>
              <a:ext uri="{FF2B5EF4-FFF2-40B4-BE49-F238E27FC236}">
                <a16:creationId xmlns:a16="http://schemas.microsoft.com/office/drawing/2014/main" id="{F02DA177-B868-3943-901C-E70C95F51EC7}"/>
              </a:ext>
            </a:extLst>
          </p:cNvPr>
          <p:cNvSpPr>
            <a:spLocks noGrp="1"/>
          </p:cNvSpPr>
          <p:nvPr>
            <p:ph type="sldNum" sz="quarter" idx="12"/>
          </p:nvPr>
        </p:nvSpPr>
        <p:spPr>
          <a:xfrm>
            <a:off x="7828460" y="5916083"/>
            <a:ext cx="2133600" cy="365125"/>
          </a:xfrm>
        </p:spPr>
        <p:txBody>
          <a:bodyPr/>
          <a:lstStyle/>
          <a:p>
            <a:fld id="{FAB720D2-CDEC-0D43-816C-AB6374DB68C3}" type="slidenum">
              <a:rPr lang="es-ES" smtClean="0">
                <a:latin typeface="Corbel" panose="020B0503020204020204" pitchFamily="34" charset="0"/>
              </a:rPr>
              <a:t>6</a:t>
            </a:fld>
            <a:endParaRPr lang="es-ES">
              <a:latin typeface="Corbel" panose="020B0503020204020204" pitchFamily="34" charset="0"/>
            </a:endParaRPr>
          </a:p>
        </p:txBody>
      </p:sp>
      <p:sp>
        <p:nvSpPr>
          <p:cNvPr id="15" name="Rectángulo 14">
            <a:extLst>
              <a:ext uri="{FF2B5EF4-FFF2-40B4-BE49-F238E27FC236}">
                <a16:creationId xmlns:a16="http://schemas.microsoft.com/office/drawing/2014/main" id="{2E59CEE4-D9EA-194A-9DCF-5BA119BD9798}"/>
              </a:ext>
            </a:extLst>
          </p:cNvPr>
          <p:cNvSpPr/>
          <p:nvPr/>
        </p:nvSpPr>
        <p:spPr>
          <a:xfrm>
            <a:off x="608008" y="609746"/>
            <a:ext cx="9094792" cy="1892826"/>
          </a:xfrm>
          <a:prstGeom prst="rect">
            <a:avLst/>
          </a:prstGeom>
        </p:spPr>
        <p:txBody>
          <a:bodyPr wrap="square">
            <a:spAutoFit/>
          </a:bodyPr>
          <a:lstStyle/>
          <a:p>
            <a:pPr algn="ctr">
              <a:buClr>
                <a:srgbClr val="7030A0"/>
              </a:buClr>
            </a:pPr>
            <a:r>
              <a:rPr lang="en-US" sz="2400" b="1" dirty="0">
                <a:solidFill>
                  <a:srgbClr val="D6188F"/>
                </a:solidFill>
                <a:latin typeface="Corbel" panose="020B0503020204020204" pitchFamily="34" charset="0"/>
              </a:rPr>
              <a:t>3. Political Dimension </a:t>
            </a:r>
          </a:p>
          <a:p>
            <a:pPr marL="342900" indent="-342900">
              <a:buClr>
                <a:srgbClr val="7030A0"/>
              </a:buClr>
              <a:buFont typeface="Wingdings" pitchFamily="2" charset="2"/>
              <a:buChar char="à"/>
            </a:pPr>
            <a:endParaRPr lang="en-US" sz="1100" dirty="0">
              <a:latin typeface="Corbel" panose="020B0503020204020204" pitchFamily="34" charset="0"/>
            </a:endParaRPr>
          </a:p>
          <a:p>
            <a:pPr marL="342900" indent="-342900">
              <a:buClr>
                <a:srgbClr val="7030A0"/>
              </a:buClr>
              <a:buFont typeface="Wingdings" pitchFamily="2" charset="2"/>
              <a:buChar char="à"/>
            </a:pPr>
            <a:r>
              <a:rPr lang="en-US" sz="2000" dirty="0">
                <a:latin typeface="Corbel" panose="020B0503020204020204" pitchFamily="34" charset="0"/>
              </a:rPr>
              <a:t>The Sanitary and Health </a:t>
            </a:r>
            <a:r>
              <a:rPr lang="en-US" sz="2000" dirty="0">
                <a:solidFill>
                  <a:srgbClr val="7030A0"/>
                </a:solidFill>
                <a:latin typeface="Corbel" panose="020B0503020204020204" pitchFamily="34" charset="0"/>
              </a:rPr>
              <a:t>emergency </a:t>
            </a:r>
            <a:r>
              <a:rPr lang="en-US" sz="2000" dirty="0">
                <a:latin typeface="Corbel" panose="020B0503020204020204" pitchFamily="34" charset="0"/>
              </a:rPr>
              <a:t>due to the pandemic has placed </a:t>
            </a:r>
            <a:r>
              <a:rPr lang="en-US" sz="2000" dirty="0">
                <a:solidFill>
                  <a:srgbClr val="D6188F"/>
                </a:solidFill>
                <a:latin typeface="Corbel" panose="020B0503020204020204" pitchFamily="34" charset="0"/>
              </a:rPr>
              <a:t>constitutional democracies in a tension</a:t>
            </a:r>
            <a:r>
              <a:rPr lang="en-US" sz="2000" dirty="0">
                <a:latin typeface="Corbel" panose="020B0503020204020204" pitchFamily="34" charset="0"/>
              </a:rPr>
              <a:t>. When </a:t>
            </a:r>
            <a:r>
              <a:rPr lang="en-US" sz="2000" dirty="0">
                <a:solidFill>
                  <a:srgbClr val="D6188F"/>
                </a:solidFill>
                <a:latin typeface="Corbel" panose="020B0503020204020204" pitchFamily="34" charset="0"/>
              </a:rPr>
              <a:t>rights are restricted </a:t>
            </a:r>
            <a:r>
              <a:rPr lang="en-US" sz="2000" dirty="0">
                <a:latin typeface="Corbel" panose="020B0503020204020204" pitchFamily="34" charset="0"/>
              </a:rPr>
              <a:t>(for whatever reason) democracies enter a </a:t>
            </a:r>
            <a:r>
              <a:rPr lang="en-US" sz="2000" b="1" dirty="0">
                <a:solidFill>
                  <a:srgbClr val="FF0000"/>
                </a:solidFill>
                <a:latin typeface="Corbel" panose="020B0503020204020204" pitchFamily="34" charset="0"/>
              </a:rPr>
              <a:t>Risk Zone</a:t>
            </a:r>
            <a:r>
              <a:rPr lang="en-US" sz="2000" dirty="0">
                <a:latin typeface="Corbel" panose="020B0503020204020204" pitchFamily="34" charset="0"/>
              </a:rPr>
              <a:t>. In these moments, power controls and protection of rights become crucial.</a:t>
            </a:r>
          </a:p>
        </p:txBody>
      </p:sp>
      <p:sp>
        <p:nvSpPr>
          <p:cNvPr id="16" name="Rectángulo 15">
            <a:extLst>
              <a:ext uri="{FF2B5EF4-FFF2-40B4-BE49-F238E27FC236}">
                <a16:creationId xmlns:a16="http://schemas.microsoft.com/office/drawing/2014/main" id="{56DBD639-FAB9-5F44-AA67-E5283821ECE1}"/>
              </a:ext>
            </a:extLst>
          </p:cNvPr>
          <p:cNvSpPr/>
          <p:nvPr/>
        </p:nvSpPr>
        <p:spPr>
          <a:xfrm>
            <a:off x="660196" y="3085227"/>
            <a:ext cx="4167734" cy="2862322"/>
          </a:xfrm>
          <a:prstGeom prst="rect">
            <a:avLst/>
          </a:prstGeom>
        </p:spPr>
        <p:txBody>
          <a:bodyPr wrap="square">
            <a:spAutoFit/>
          </a:bodyPr>
          <a:lstStyle/>
          <a:p>
            <a:pPr marL="495300" indent="-195263">
              <a:buClr>
                <a:srgbClr val="7030A0"/>
              </a:buClr>
              <a:buFont typeface="Arial" panose="020B0604020202020204" pitchFamily="34" charset="0"/>
              <a:buChar char="•"/>
            </a:pPr>
            <a:r>
              <a:rPr lang="en-US" sz="2000" dirty="0">
                <a:solidFill>
                  <a:srgbClr val="FF0000"/>
                </a:solidFill>
                <a:latin typeface="Corbel" panose="020B0503020204020204" pitchFamily="34" charset="0"/>
              </a:rPr>
              <a:t>First Risk. </a:t>
            </a:r>
          </a:p>
          <a:p>
            <a:pPr marL="668338" indent="-173038">
              <a:buClr>
                <a:srgbClr val="7030A0"/>
              </a:buClr>
              <a:buFontTx/>
              <a:buChar char="-"/>
            </a:pPr>
            <a:r>
              <a:rPr lang="en-US" sz="2000" dirty="0">
                <a:solidFill>
                  <a:srgbClr val="7030A0"/>
                </a:solidFill>
                <a:latin typeface="Corbel" panose="020B0503020204020204" pitchFamily="34" charset="0"/>
              </a:rPr>
              <a:t>Concentration of power </a:t>
            </a:r>
            <a:br>
              <a:rPr lang="en-US" sz="2000" dirty="0">
                <a:latin typeface="Corbel" panose="020B0503020204020204" pitchFamily="34" charset="0"/>
              </a:rPr>
            </a:br>
            <a:r>
              <a:rPr lang="en-US" sz="2000" dirty="0">
                <a:latin typeface="Corbel" panose="020B0503020204020204" pitchFamily="34" charset="0"/>
                <a:sym typeface="Wingdings" pitchFamily="2" charset="2"/>
              </a:rPr>
              <a:t> </a:t>
            </a:r>
            <a:r>
              <a:rPr lang="en-US" sz="2000" dirty="0">
                <a:latin typeface="Corbel" panose="020B0503020204020204" pitchFamily="34" charset="0"/>
              </a:rPr>
              <a:t>Autocratization.</a:t>
            </a:r>
          </a:p>
          <a:p>
            <a:pPr marL="668338" indent="-173038">
              <a:buClr>
                <a:srgbClr val="7030A0"/>
              </a:buClr>
              <a:buFontTx/>
              <a:buChar char="-"/>
            </a:pPr>
            <a:endParaRPr lang="en-US" sz="2000" dirty="0">
              <a:latin typeface="Corbel" panose="020B0503020204020204" pitchFamily="34" charset="0"/>
            </a:endParaRPr>
          </a:p>
          <a:p>
            <a:pPr marL="668338" indent="-173038">
              <a:buClr>
                <a:srgbClr val="7030A0"/>
              </a:buClr>
              <a:buFontTx/>
              <a:buChar char="-"/>
            </a:pPr>
            <a:r>
              <a:rPr lang="en-US" sz="2000" dirty="0">
                <a:latin typeface="Corbel" panose="020B0503020204020204" pitchFamily="34" charset="0"/>
              </a:rPr>
              <a:t>The exercise of </a:t>
            </a:r>
            <a:r>
              <a:rPr lang="en-US" sz="2000" dirty="0">
                <a:solidFill>
                  <a:srgbClr val="7030A0"/>
                </a:solidFill>
                <a:latin typeface="Corbel" panose="020B0503020204020204" pitchFamily="34" charset="0"/>
              </a:rPr>
              <a:t>power is exposed to autocratization forces</a:t>
            </a:r>
            <a:r>
              <a:rPr lang="en-US" sz="2000" dirty="0">
                <a:latin typeface="Corbel" panose="020B0503020204020204" pitchFamily="34" charset="0"/>
              </a:rPr>
              <a:t>. This is the moment to </a:t>
            </a:r>
            <a:r>
              <a:rPr lang="en-US" sz="2000" dirty="0">
                <a:solidFill>
                  <a:srgbClr val="D6188F"/>
                </a:solidFill>
                <a:latin typeface="Corbel" panose="020B0503020204020204" pitchFamily="34" charset="0"/>
              </a:rPr>
              <a:t>reinforce constitutional controls.</a:t>
            </a:r>
          </a:p>
        </p:txBody>
      </p:sp>
      <p:pic>
        <p:nvPicPr>
          <p:cNvPr id="17" name="Imagen 16">
            <a:extLst>
              <a:ext uri="{FF2B5EF4-FFF2-40B4-BE49-F238E27FC236}">
                <a16:creationId xmlns:a16="http://schemas.microsoft.com/office/drawing/2014/main" id="{4163ECAD-88C1-024A-8B2A-0FF333A3DE3C}"/>
              </a:ext>
            </a:extLst>
          </p:cNvPr>
          <p:cNvPicPr>
            <a:picLocks noChangeAspect="1"/>
          </p:cNvPicPr>
          <p:nvPr/>
        </p:nvPicPr>
        <p:blipFill>
          <a:blip r:embed="rId2"/>
          <a:stretch>
            <a:fillRect/>
          </a:stretch>
        </p:blipFill>
        <p:spPr>
          <a:xfrm rot="21309464">
            <a:off x="5408193" y="3095250"/>
            <a:ext cx="3189281" cy="1666657"/>
          </a:xfrm>
          <a:prstGeom prst="rect">
            <a:avLst/>
          </a:prstGeom>
        </p:spPr>
      </p:pic>
      <p:pic>
        <p:nvPicPr>
          <p:cNvPr id="18" name="Imagen 17">
            <a:extLst>
              <a:ext uri="{FF2B5EF4-FFF2-40B4-BE49-F238E27FC236}">
                <a16:creationId xmlns:a16="http://schemas.microsoft.com/office/drawing/2014/main" id="{DF93DA4C-472E-124A-8BD0-B1C6FC6ABB91}"/>
              </a:ext>
            </a:extLst>
          </p:cNvPr>
          <p:cNvPicPr>
            <a:picLocks noChangeAspect="1"/>
          </p:cNvPicPr>
          <p:nvPr/>
        </p:nvPicPr>
        <p:blipFill>
          <a:blip r:embed="rId3"/>
          <a:stretch>
            <a:fillRect/>
          </a:stretch>
        </p:blipFill>
        <p:spPr>
          <a:xfrm rot="216342">
            <a:off x="7376159" y="4340913"/>
            <a:ext cx="2480557" cy="1865225"/>
          </a:xfrm>
          <a:prstGeom prst="rect">
            <a:avLst/>
          </a:prstGeom>
        </p:spPr>
      </p:pic>
    </p:spTree>
    <p:extLst>
      <p:ext uri="{BB962C8B-B14F-4D97-AF65-F5344CB8AC3E}">
        <p14:creationId xmlns:p14="http://schemas.microsoft.com/office/powerpoint/2010/main" val="143309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6030B67-730A-524C-B559-3E38FE45C9AA}"/>
              </a:ext>
            </a:extLst>
          </p:cNvPr>
          <p:cNvSpPr>
            <a:spLocks noGrp="1"/>
          </p:cNvSpPr>
          <p:nvPr>
            <p:ph type="sldNum" sz="quarter" idx="12"/>
          </p:nvPr>
        </p:nvSpPr>
        <p:spPr/>
        <p:txBody>
          <a:bodyPr/>
          <a:lstStyle/>
          <a:p>
            <a:r>
              <a:rPr lang="es-ES" dirty="0"/>
              <a:t>6</a:t>
            </a:r>
          </a:p>
        </p:txBody>
      </p:sp>
      <p:pic>
        <p:nvPicPr>
          <p:cNvPr id="14" name="Imagen 13">
            <a:extLst>
              <a:ext uri="{FF2B5EF4-FFF2-40B4-BE49-F238E27FC236}">
                <a16:creationId xmlns:a16="http://schemas.microsoft.com/office/drawing/2014/main" id="{E6550F1F-6426-7141-9850-883499387759}"/>
              </a:ext>
            </a:extLst>
          </p:cNvPr>
          <p:cNvPicPr>
            <a:picLocks noChangeAspect="1"/>
          </p:cNvPicPr>
          <p:nvPr/>
        </p:nvPicPr>
        <p:blipFill>
          <a:blip r:embed="rId2"/>
          <a:stretch>
            <a:fillRect/>
          </a:stretch>
        </p:blipFill>
        <p:spPr>
          <a:xfrm rot="21225471">
            <a:off x="9389323" y="1743005"/>
            <a:ext cx="1965570" cy="1100719"/>
          </a:xfrm>
          <a:prstGeom prst="rect">
            <a:avLst/>
          </a:prstGeom>
        </p:spPr>
      </p:pic>
      <p:sp>
        <p:nvSpPr>
          <p:cNvPr id="18" name="Rectángulo 17">
            <a:extLst>
              <a:ext uri="{FF2B5EF4-FFF2-40B4-BE49-F238E27FC236}">
                <a16:creationId xmlns:a16="http://schemas.microsoft.com/office/drawing/2014/main" id="{00EF2B76-D76C-5448-9BF3-A567CB3873BC}"/>
              </a:ext>
            </a:extLst>
          </p:cNvPr>
          <p:cNvSpPr/>
          <p:nvPr/>
        </p:nvSpPr>
        <p:spPr>
          <a:xfrm>
            <a:off x="575734" y="460375"/>
            <a:ext cx="9228666" cy="3831818"/>
          </a:xfrm>
          <a:prstGeom prst="rect">
            <a:avLst/>
          </a:prstGeom>
        </p:spPr>
        <p:txBody>
          <a:bodyPr wrap="square">
            <a:spAutoFit/>
          </a:bodyPr>
          <a:lstStyle/>
          <a:p>
            <a:pPr algn="ctr">
              <a:buClr>
                <a:srgbClr val="7030A0"/>
              </a:buClr>
            </a:pPr>
            <a:r>
              <a:rPr lang="en-US" sz="2300" b="1" dirty="0">
                <a:solidFill>
                  <a:srgbClr val="D6188F"/>
                </a:solidFill>
                <a:latin typeface="Corbel" panose="020B0503020204020204" pitchFamily="34" charset="0"/>
              </a:rPr>
              <a:t>3. Political Dimension </a:t>
            </a:r>
          </a:p>
          <a:p>
            <a:pPr marL="342900" indent="-342900">
              <a:buClr>
                <a:srgbClr val="7030A0"/>
              </a:buClr>
              <a:buFont typeface="Wingdings" pitchFamily="2" charset="2"/>
              <a:buChar char="à"/>
            </a:pPr>
            <a:endParaRPr lang="en-US" sz="1200" dirty="0">
              <a:latin typeface="Corbel" panose="020B0503020204020204" pitchFamily="34" charset="0"/>
            </a:endParaRPr>
          </a:p>
          <a:p>
            <a:pPr marL="184150" indent="-173038">
              <a:buClr>
                <a:srgbClr val="7030A0"/>
              </a:buClr>
              <a:buFont typeface="Arial" panose="020B0604020202020204" pitchFamily="34" charset="0"/>
              <a:buChar char="•"/>
            </a:pPr>
            <a:r>
              <a:rPr lang="en-US" sz="2000" dirty="0">
                <a:solidFill>
                  <a:srgbClr val="FF0000"/>
                </a:solidFill>
                <a:latin typeface="Corbel" panose="020B0503020204020204" pitchFamily="34" charset="0"/>
              </a:rPr>
              <a:t>Second Risk. </a:t>
            </a:r>
          </a:p>
          <a:p>
            <a:pPr marL="357188" indent="-173038">
              <a:buClr>
                <a:srgbClr val="7030A0"/>
              </a:buClr>
              <a:buFontTx/>
              <a:buChar char="-"/>
            </a:pPr>
            <a:r>
              <a:rPr lang="en-US" sz="2000" dirty="0">
                <a:solidFill>
                  <a:srgbClr val="7030A0"/>
                </a:solidFill>
                <a:latin typeface="Corbel" panose="020B0503020204020204" pitchFamily="34" charset="0"/>
              </a:rPr>
              <a:t>Polarizing discourses </a:t>
            </a:r>
            <a:r>
              <a:rPr lang="en-US" sz="2000" dirty="0">
                <a:latin typeface="Corbel" panose="020B0503020204020204" pitchFamily="34" charset="0"/>
              </a:rPr>
              <a:t>may be </a:t>
            </a:r>
            <a:r>
              <a:rPr lang="en-US" sz="2000" b="1" dirty="0">
                <a:solidFill>
                  <a:srgbClr val="7030A0"/>
                </a:solidFill>
                <a:latin typeface="Corbel" panose="020B0503020204020204" pitchFamily="34" charset="0"/>
              </a:rPr>
              <a:t>accentuated </a:t>
            </a:r>
            <a:r>
              <a:rPr lang="en-US" sz="2000" dirty="0">
                <a:latin typeface="Corbel" panose="020B0503020204020204" pitchFamily="34" charset="0"/>
              </a:rPr>
              <a:t>in periods of crisis with respect to </a:t>
            </a:r>
            <a:r>
              <a:rPr lang="en-US" sz="2000" dirty="0">
                <a:solidFill>
                  <a:srgbClr val="D6188F"/>
                </a:solidFill>
                <a:latin typeface="Corbel" panose="020B0503020204020204" pitchFamily="34" charset="0"/>
              </a:rPr>
              <a:t>the management of the crisis </a:t>
            </a:r>
            <a:r>
              <a:rPr lang="en-US" sz="2000" dirty="0">
                <a:latin typeface="Corbel" panose="020B0503020204020204" pitchFamily="34" charset="0"/>
              </a:rPr>
              <a:t>itself (among other issues).</a:t>
            </a:r>
          </a:p>
          <a:p>
            <a:pPr marL="357188" indent="-173038">
              <a:buClr>
                <a:srgbClr val="7030A0"/>
              </a:buClr>
              <a:buFontTx/>
              <a:buChar char="-"/>
            </a:pPr>
            <a:endParaRPr lang="en-US" sz="2000" dirty="0">
              <a:latin typeface="Corbel" panose="020B0503020204020204" pitchFamily="34" charset="0"/>
            </a:endParaRPr>
          </a:p>
          <a:p>
            <a:pPr marL="357188" indent="-173038">
              <a:buClr>
                <a:srgbClr val="7030A0"/>
              </a:buClr>
              <a:buFontTx/>
              <a:buChar char="-"/>
            </a:pPr>
            <a:r>
              <a:rPr lang="en-US" sz="2000" dirty="0">
                <a:latin typeface="Corbel" panose="020B0503020204020204" pitchFamily="34" charset="0"/>
              </a:rPr>
              <a:t>“Normal” </a:t>
            </a:r>
            <a:r>
              <a:rPr lang="en-US" sz="2000" dirty="0">
                <a:solidFill>
                  <a:srgbClr val="D6188F"/>
                </a:solidFill>
                <a:latin typeface="Corbel" panose="020B0503020204020204" pitchFamily="34" charset="0"/>
              </a:rPr>
              <a:t>democratic confrontation </a:t>
            </a:r>
            <a:r>
              <a:rPr lang="en-US" sz="2000" dirty="0">
                <a:latin typeface="Corbel" panose="020B0503020204020204" pitchFamily="34" charset="0"/>
              </a:rPr>
              <a:t>is </a:t>
            </a:r>
            <a:r>
              <a:rPr lang="en-US" sz="2000" b="1" dirty="0">
                <a:solidFill>
                  <a:srgbClr val="7030A0"/>
                </a:solidFill>
                <a:latin typeface="Corbel" panose="020B0503020204020204" pitchFamily="34" charset="0"/>
              </a:rPr>
              <a:t>radicalized </a:t>
            </a:r>
            <a:r>
              <a:rPr lang="en-US" sz="2000" dirty="0">
                <a:latin typeface="Corbel" panose="020B0503020204020204" pitchFamily="34" charset="0"/>
              </a:rPr>
              <a:t>when </a:t>
            </a:r>
            <a:r>
              <a:rPr lang="en-US" sz="2000" dirty="0">
                <a:solidFill>
                  <a:srgbClr val="7030A0"/>
                </a:solidFill>
                <a:latin typeface="Corbel" panose="020B0503020204020204" pitchFamily="34" charset="0"/>
              </a:rPr>
              <a:t>electoral processes coincide with emergency </a:t>
            </a:r>
            <a:r>
              <a:rPr lang="en-US" sz="2000" dirty="0">
                <a:latin typeface="Corbel" panose="020B0503020204020204" pitchFamily="34" charset="0"/>
              </a:rPr>
              <a:t>contexts.</a:t>
            </a:r>
          </a:p>
          <a:p>
            <a:pPr marL="357188" indent="-173038">
              <a:buClr>
                <a:srgbClr val="7030A0"/>
              </a:buClr>
              <a:buFontTx/>
              <a:buChar char="-"/>
            </a:pPr>
            <a:r>
              <a:rPr lang="en-US" sz="2000" dirty="0">
                <a:latin typeface="Corbel" panose="020B0503020204020204" pitchFamily="34" charset="0"/>
              </a:rPr>
              <a:t>Friends </a:t>
            </a:r>
            <a:r>
              <a:rPr lang="en-US" sz="2000" i="1" dirty="0">
                <a:latin typeface="Corbel" panose="020B0503020204020204" pitchFamily="34" charset="0"/>
              </a:rPr>
              <a:t>vs</a:t>
            </a:r>
            <a:r>
              <a:rPr lang="en-US" sz="2000" dirty="0">
                <a:latin typeface="Corbel" panose="020B0503020204020204" pitchFamily="34" charset="0"/>
              </a:rPr>
              <a:t> Enemies type of </a:t>
            </a:r>
            <a:r>
              <a:rPr lang="en-US" sz="2000" dirty="0">
                <a:solidFill>
                  <a:srgbClr val="D6188F"/>
                </a:solidFill>
                <a:latin typeface="Corbel" panose="020B0503020204020204" pitchFamily="34" charset="0"/>
              </a:rPr>
              <a:t>polarization erodes tolerance</a:t>
            </a:r>
            <a:r>
              <a:rPr lang="en-US" sz="2000" dirty="0">
                <a:latin typeface="Corbel" panose="020B0503020204020204" pitchFamily="34" charset="0"/>
              </a:rPr>
              <a:t>, </a:t>
            </a:r>
            <a:r>
              <a:rPr lang="en-US" sz="2000" dirty="0">
                <a:solidFill>
                  <a:srgbClr val="7030A0"/>
                </a:solidFill>
                <a:latin typeface="Corbel" panose="020B0503020204020204" pitchFamily="34" charset="0"/>
              </a:rPr>
              <a:t>respect </a:t>
            </a:r>
            <a:r>
              <a:rPr lang="en-US" sz="2000" dirty="0">
                <a:latin typeface="Corbel" panose="020B0503020204020204" pitchFamily="34" charset="0"/>
              </a:rPr>
              <a:t>and </a:t>
            </a:r>
            <a:r>
              <a:rPr lang="en-US" sz="2000" dirty="0">
                <a:solidFill>
                  <a:srgbClr val="D6188F"/>
                </a:solidFill>
                <a:latin typeface="Corbel" panose="020B0503020204020204" pitchFamily="34" charset="0"/>
              </a:rPr>
              <a:t>acknowledgement </a:t>
            </a:r>
            <a:r>
              <a:rPr lang="en-US" sz="2000" b="1" dirty="0">
                <a:solidFill>
                  <a:srgbClr val="D6188F"/>
                </a:solidFill>
                <a:latin typeface="Corbel" panose="020B0503020204020204" pitchFamily="34" charset="0"/>
              </a:rPr>
              <a:t>of differences </a:t>
            </a:r>
            <a:r>
              <a:rPr lang="en-US" sz="2000" dirty="0">
                <a:latin typeface="Corbel" panose="020B0503020204020204" pitchFamily="34" charset="0"/>
              </a:rPr>
              <a:t>of opinion, basis for the functioning of all democracies.</a:t>
            </a:r>
          </a:p>
          <a:p>
            <a:pPr marL="357188" indent="-173038">
              <a:buClr>
                <a:srgbClr val="7030A0"/>
              </a:buClr>
              <a:buFontTx/>
              <a:buChar char="-"/>
            </a:pPr>
            <a:r>
              <a:rPr lang="en-US" sz="2000" dirty="0">
                <a:latin typeface="Corbel" panose="020B0503020204020204" pitchFamily="34" charset="0"/>
              </a:rPr>
              <a:t>This is a </a:t>
            </a:r>
            <a:r>
              <a:rPr lang="en-US" sz="2000" dirty="0">
                <a:solidFill>
                  <a:srgbClr val="7030A0"/>
                </a:solidFill>
                <a:latin typeface="Corbel" panose="020B0503020204020204" pitchFamily="34" charset="0"/>
              </a:rPr>
              <a:t>breeding ground for </a:t>
            </a:r>
            <a:r>
              <a:rPr lang="en-US" sz="2000" b="1" dirty="0">
                <a:solidFill>
                  <a:srgbClr val="7030A0"/>
                </a:solidFill>
                <a:latin typeface="Corbel" panose="020B0503020204020204" pitchFamily="34" charset="0"/>
              </a:rPr>
              <a:t>authoritarian impulses.</a:t>
            </a:r>
            <a:endParaRPr lang="en-US" sz="2000" dirty="0">
              <a:latin typeface="Corbel" panose="020B0503020204020204" pitchFamily="34" charset="0"/>
            </a:endParaRPr>
          </a:p>
        </p:txBody>
      </p:sp>
      <p:pic>
        <p:nvPicPr>
          <p:cNvPr id="19" name="Marcador de contenido 4">
            <a:extLst>
              <a:ext uri="{FF2B5EF4-FFF2-40B4-BE49-F238E27FC236}">
                <a16:creationId xmlns:a16="http://schemas.microsoft.com/office/drawing/2014/main" id="{AE223D57-BE61-AB43-BC1B-276BC3EFC50D}"/>
              </a:ext>
            </a:extLst>
          </p:cNvPr>
          <p:cNvPicPr>
            <a:picLocks noGrp="1" noChangeAspect="1"/>
          </p:cNvPicPr>
          <p:nvPr>
            <p:ph idx="1"/>
          </p:nvPr>
        </p:nvPicPr>
        <p:blipFill>
          <a:blip r:embed="rId3"/>
          <a:stretch>
            <a:fillRect/>
          </a:stretch>
        </p:blipFill>
        <p:spPr>
          <a:xfrm rot="418563">
            <a:off x="9285887" y="2915338"/>
            <a:ext cx="2249144" cy="1267974"/>
          </a:xfrm>
          <a:prstGeom prst="rect">
            <a:avLst/>
          </a:prstGeom>
        </p:spPr>
      </p:pic>
      <p:pic>
        <p:nvPicPr>
          <p:cNvPr id="21" name="Imagen 20">
            <a:extLst>
              <a:ext uri="{FF2B5EF4-FFF2-40B4-BE49-F238E27FC236}">
                <a16:creationId xmlns:a16="http://schemas.microsoft.com/office/drawing/2014/main" id="{D7101952-7935-8B49-A5D9-4BF6B11B25BC}"/>
              </a:ext>
            </a:extLst>
          </p:cNvPr>
          <p:cNvPicPr>
            <a:picLocks noChangeAspect="1"/>
          </p:cNvPicPr>
          <p:nvPr/>
        </p:nvPicPr>
        <p:blipFill>
          <a:blip r:embed="rId4"/>
          <a:stretch>
            <a:fillRect/>
          </a:stretch>
        </p:blipFill>
        <p:spPr>
          <a:xfrm rot="21125593">
            <a:off x="7250555" y="4801905"/>
            <a:ext cx="2187922" cy="1087081"/>
          </a:xfrm>
          <a:prstGeom prst="rect">
            <a:avLst/>
          </a:prstGeom>
        </p:spPr>
      </p:pic>
      <p:pic>
        <p:nvPicPr>
          <p:cNvPr id="22" name="Imagen 21">
            <a:extLst>
              <a:ext uri="{FF2B5EF4-FFF2-40B4-BE49-F238E27FC236}">
                <a16:creationId xmlns:a16="http://schemas.microsoft.com/office/drawing/2014/main" id="{0ABFCDE5-0D44-6D4C-809E-239046EFAAC2}"/>
              </a:ext>
            </a:extLst>
          </p:cNvPr>
          <p:cNvPicPr>
            <a:picLocks noChangeAspect="1"/>
          </p:cNvPicPr>
          <p:nvPr/>
        </p:nvPicPr>
        <p:blipFill>
          <a:blip r:embed="rId5"/>
          <a:stretch>
            <a:fillRect/>
          </a:stretch>
        </p:blipFill>
        <p:spPr>
          <a:xfrm rot="426570">
            <a:off x="977147" y="4866009"/>
            <a:ext cx="1989212" cy="1150225"/>
          </a:xfrm>
          <a:prstGeom prst="rect">
            <a:avLst/>
          </a:prstGeom>
        </p:spPr>
      </p:pic>
      <p:pic>
        <p:nvPicPr>
          <p:cNvPr id="23" name="Imagen 22">
            <a:extLst>
              <a:ext uri="{FF2B5EF4-FFF2-40B4-BE49-F238E27FC236}">
                <a16:creationId xmlns:a16="http://schemas.microsoft.com/office/drawing/2014/main" id="{A6249D37-EE25-9742-A126-AAD4460A66A7}"/>
              </a:ext>
            </a:extLst>
          </p:cNvPr>
          <p:cNvPicPr>
            <a:picLocks noChangeAspect="1"/>
          </p:cNvPicPr>
          <p:nvPr/>
        </p:nvPicPr>
        <p:blipFill>
          <a:blip r:embed="rId6"/>
          <a:stretch>
            <a:fillRect/>
          </a:stretch>
        </p:blipFill>
        <p:spPr>
          <a:xfrm rot="21448624">
            <a:off x="2944846" y="4357681"/>
            <a:ext cx="1455193" cy="2151155"/>
          </a:xfrm>
          <a:prstGeom prst="rect">
            <a:avLst/>
          </a:prstGeom>
          <a:ln>
            <a:solidFill>
              <a:schemeClr val="bg1"/>
            </a:solidFill>
          </a:ln>
        </p:spPr>
      </p:pic>
      <p:pic>
        <p:nvPicPr>
          <p:cNvPr id="24" name="Imagen 23">
            <a:extLst>
              <a:ext uri="{FF2B5EF4-FFF2-40B4-BE49-F238E27FC236}">
                <a16:creationId xmlns:a16="http://schemas.microsoft.com/office/drawing/2014/main" id="{C6A83FD5-6D52-4941-8F23-B91852C4F985}"/>
              </a:ext>
            </a:extLst>
          </p:cNvPr>
          <p:cNvPicPr>
            <a:picLocks noChangeAspect="1"/>
          </p:cNvPicPr>
          <p:nvPr/>
        </p:nvPicPr>
        <p:blipFill>
          <a:blip r:embed="rId7"/>
          <a:stretch>
            <a:fillRect/>
          </a:stretch>
        </p:blipFill>
        <p:spPr>
          <a:xfrm rot="202554">
            <a:off x="5873241" y="4393014"/>
            <a:ext cx="1384946" cy="2138972"/>
          </a:xfrm>
          <a:prstGeom prst="rect">
            <a:avLst/>
          </a:prstGeom>
          <a:ln>
            <a:solidFill>
              <a:schemeClr val="bg1"/>
            </a:solidFill>
          </a:ln>
        </p:spPr>
      </p:pic>
      <p:sp>
        <p:nvSpPr>
          <p:cNvPr id="25" name="Distinto de 24">
            <a:extLst>
              <a:ext uri="{FF2B5EF4-FFF2-40B4-BE49-F238E27FC236}">
                <a16:creationId xmlns:a16="http://schemas.microsoft.com/office/drawing/2014/main" id="{62E9B755-1507-904E-A33A-54FA41B21402}"/>
              </a:ext>
            </a:extLst>
          </p:cNvPr>
          <p:cNvSpPr/>
          <p:nvPr/>
        </p:nvSpPr>
        <p:spPr>
          <a:xfrm>
            <a:off x="4655729" y="4806072"/>
            <a:ext cx="914400" cy="914400"/>
          </a:xfrm>
          <a:prstGeom prst="mathNotEqual">
            <a:avLst>
              <a:gd name="adj1" fmla="val 8282"/>
              <a:gd name="adj2" fmla="val 6600000"/>
              <a:gd name="adj3" fmla="val 1176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0838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B26947E-2C9B-9E44-888C-C52CCE745DFA}"/>
              </a:ext>
            </a:extLst>
          </p:cNvPr>
          <p:cNvSpPr>
            <a:spLocks noGrp="1"/>
          </p:cNvSpPr>
          <p:nvPr>
            <p:ph type="sldNum" sz="quarter" idx="12"/>
          </p:nvPr>
        </p:nvSpPr>
        <p:spPr>
          <a:xfrm>
            <a:off x="11480597" y="6409243"/>
            <a:ext cx="278419" cy="274324"/>
          </a:xfrm>
        </p:spPr>
        <p:txBody>
          <a:bodyPr/>
          <a:lstStyle/>
          <a:p>
            <a:pPr algn="r">
              <a:defRPr/>
            </a:pPr>
            <a:r>
              <a:rPr lang="es-ES" i="0" dirty="0"/>
              <a:t>7</a:t>
            </a:r>
          </a:p>
        </p:txBody>
      </p:sp>
      <p:sp>
        <p:nvSpPr>
          <p:cNvPr id="14" name="Marcador de número de diapositiva 1">
            <a:extLst>
              <a:ext uri="{FF2B5EF4-FFF2-40B4-BE49-F238E27FC236}">
                <a16:creationId xmlns:a16="http://schemas.microsoft.com/office/drawing/2014/main" id="{EC9F574E-C546-5B4A-A930-F7F2248A8497}"/>
              </a:ext>
            </a:extLst>
          </p:cNvPr>
          <p:cNvSpPr txBox="1">
            <a:spLocks/>
          </p:cNvSpPr>
          <p:nvPr/>
        </p:nvSpPr>
        <p:spPr>
          <a:xfrm>
            <a:off x="7061200" y="5817510"/>
            <a:ext cx="2133600" cy="365125"/>
          </a:xfrm>
          <a:prstGeom prst="rect">
            <a:avLst/>
          </a:prstGeom>
        </p:spPr>
        <p:txBody>
          <a:bodyPr vert="horz" lIns="0" tIns="0" rIns="0" bIns="0" rtlCol="0" anchor="ctr"/>
          <a:lstStyle>
            <a:defPPr>
              <a:defRPr lang="en-US"/>
            </a:defPPr>
            <a:lvl1pPr marL="0" algn="ctr" defTabSz="914400" rtl="0" eaLnBrk="1" latinLnBrk="0" hangingPunct="1">
              <a:defRPr sz="1200" i="1"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720D2-CDEC-0D43-816C-AB6374DB68C3}" type="slidenum">
              <a:rPr lang="es-ES" smtClean="0"/>
              <a:pPr/>
              <a:t>8</a:t>
            </a:fld>
            <a:endParaRPr lang="es-ES"/>
          </a:p>
        </p:txBody>
      </p:sp>
      <p:sp>
        <p:nvSpPr>
          <p:cNvPr id="15" name="Rectángulo 14">
            <a:extLst>
              <a:ext uri="{FF2B5EF4-FFF2-40B4-BE49-F238E27FC236}">
                <a16:creationId xmlns:a16="http://schemas.microsoft.com/office/drawing/2014/main" id="{D92AC64D-5913-AB41-B5E5-6C499E69BAF8}"/>
              </a:ext>
            </a:extLst>
          </p:cNvPr>
          <p:cNvSpPr/>
          <p:nvPr/>
        </p:nvSpPr>
        <p:spPr>
          <a:xfrm>
            <a:off x="491067" y="443441"/>
            <a:ext cx="9313334" cy="1846659"/>
          </a:xfrm>
          <a:prstGeom prst="rect">
            <a:avLst/>
          </a:prstGeom>
        </p:spPr>
        <p:txBody>
          <a:bodyPr wrap="square">
            <a:spAutoFit/>
          </a:bodyPr>
          <a:lstStyle/>
          <a:p>
            <a:pPr algn="ctr">
              <a:buClr>
                <a:srgbClr val="7030A0"/>
              </a:buClr>
            </a:pPr>
            <a:r>
              <a:rPr lang="en-US" sz="2300" b="1" dirty="0">
                <a:solidFill>
                  <a:srgbClr val="D6188F"/>
                </a:solidFill>
                <a:latin typeface="Corbel" panose="020B0503020204020204" pitchFamily="34" charset="0"/>
              </a:rPr>
              <a:t>4. Social Dimension </a:t>
            </a:r>
          </a:p>
          <a:p>
            <a:pPr marL="342900" indent="-342900">
              <a:buClr>
                <a:srgbClr val="7030A0"/>
              </a:buClr>
              <a:buFont typeface="Wingdings" pitchFamily="2" charset="2"/>
              <a:buChar char="à"/>
            </a:pPr>
            <a:endParaRPr lang="en-US" sz="1100" dirty="0">
              <a:latin typeface="Corbel" panose="020B0503020204020204" pitchFamily="34" charset="0"/>
            </a:endParaRPr>
          </a:p>
          <a:p>
            <a:pPr marL="342900" indent="-342900">
              <a:buClr>
                <a:srgbClr val="7030A0"/>
              </a:buClr>
              <a:buFont typeface="Wingdings" pitchFamily="2" charset="2"/>
              <a:buChar char="à"/>
            </a:pPr>
            <a:endParaRPr lang="en-US" sz="2000" dirty="0">
              <a:latin typeface="Corbel" panose="020B0503020204020204" pitchFamily="34" charset="0"/>
            </a:endParaRPr>
          </a:p>
          <a:p>
            <a:pPr marL="342900" indent="-342900">
              <a:buClr>
                <a:srgbClr val="7030A0"/>
              </a:buClr>
              <a:buFont typeface="Wingdings" pitchFamily="2" charset="2"/>
              <a:buChar char="à"/>
            </a:pPr>
            <a:r>
              <a:rPr lang="en-US" sz="2000" dirty="0">
                <a:latin typeface="Corbel" panose="020B0503020204020204" pitchFamily="34" charset="0"/>
              </a:rPr>
              <a:t>Sanitary, health, economic and political challenges to democracy may eventually </a:t>
            </a:r>
            <a:r>
              <a:rPr lang="en-US" sz="2000" dirty="0">
                <a:solidFill>
                  <a:srgbClr val="7030A0"/>
                </a:solidFill>
                <a:latin typeface="Corbel" panose="020B0503020204020204" pitchFamily="34" charset="0"/>
              </a:rPr>
              <a:t>give birth to </a:t>
            </a:r>
            <a:r>
              <a:rPr lang="en-US" sz="2000" b="1" dirty="0">
                <a:solidFill>
                  <a:srgbClr val="7030A0"/>
                </a:solidFill>
                <a:latin typeface="Corbel" panose="020B0503020204020204" pitchFamily="34" charset="0"/>
              </a:rPr>
              <a:t>wider </a:t>
            </a:r>
            <a:r>
              <a:rPr lang="en-US" sz="2000" dirty="0">
                <a:solidFill>
                  <a:srgbClr val="7030A0"/>
                </a:solidFill>
                <a:latin typeface="Corbel" panose="020B0503020204020204" pitchFamily="34" charset="0"/>
              </a:rPr>
              <a:t>and more </a:t>
            </a:r>
            <a:r>
              <a:rPr lang="en-US" sz="2000" b="1" dirty="0">
                <a:solidFill>
                  <a:srgbClr val="7030A0"/>
                </a:solidFill>
                <a:latin typeface="Corbel" panose="020B0503020204020204" pitchFamily="34" charset="0"/>
              </a:rPr>
              <a:t>profound </a:t>
            </a:r>
            <a:r>
              <a:rPr lang="en-US" sz="2000" dirty="0">
                <a:solidFill>
                  <a:srgbClr val="7030A0"/>
                </a:solidFill>
                <a:latin typeface="Corbel" panose="020B0503020204020204" pitchFamily="34" charset="0"/>
              </a:rPr>
              <a:t>expressions of </a:t>
            </a:r>
            <a:r>
              <a:rPr lang="en-US" sz="2000" b="1" dirty="0">
                <a:solidFill>
                  <a:srgbClr val="7030A0"/>
                </a:solidFill>
                <a:latin typeface="Corbel" panose="020B0503020204020204" pitchFamily="34" charset="0"/>
              </a:rPr>
              <a:t>social discomfort </a:t>
            </a:r>
            <a:r>
              <a:rPr lang="en-US" sz="2000" dirty="0">
                <a:latin typeface="Corbel" panose="020B0503020204020204" pitchFamily="34" charset="0"/>
              </a:rPr>
              <a:t>that may </a:t>
            </a:r>
            <a:r>
              <a:rPr lang="en-US" sz="2000" dirty="0">
                <a:solidFill>
                  <a:srgbClr val="D6188F"/>
                </a:solidFill>
                <a:latin typeface="Corbel" panose="020B0503020204020204" pitchFamily="34" charset="0"/>
              </a:rPr>
              <a:t>overflow institutional channels </a:t>
            </a:r>
            <a:r>
              <a:rPr lang="en-US" sz="2000" dirty="0">
                <a:latin typeface="Corbel" panose="020B0503020204020204" pitchFamily="34" charset="0"/>
              </a:rPr>
              <a:t>to addressing those problems.</a:t>
            </a:r>
          </a:p>
        </p:txBody>
      </p:sp>
      <p:pic>
        <p:nvPicPr>
          <p:cNvPr id="16" name="Imagen 15">
            <a:extLst>
              <a:ext uri="{FF2B5EF4-FFF2-40B4-BE49-F238E27FC236}">
                <a16:creationId xmlns:a16="http://schemas.microsoft.com/office/drawing/2014/main" id="{4B9D467A-53DE-A347-B8B5-BAD37B606778}"/>
              </a:ext>
            </a:extLst>
          </p:cNvPr>
          <p:cNvPicPr>
            <a:picLocks noChangeAspect="1"/>
          </p:cNvPicPr>
          <p:nvPr/>
        </p:nvPicPr>
        <p:blipFill>
          <a:blip r:embed="rId2"/>
          <a:stretch>
            <a:fillRect/>
          </a:stretch>
        </p:blipFill>
        <p:spPr>
          <a:xfrm rot="21369001">
            <a:off x="686276" y="2724190"/>
            <a:ext cx="3282553" cy="2316159"/>
          </a:xfrm>
          <a:prstGeom prst="rect">
            <a:avLst/>
          </a:prstGeom>
          <a:ln>
            <a:solidFill>
              <a:schemeClr val="bg1"/>
            </a:solidFill>
          </a:ln>
        </p:spPr>
      </p:pic>
      <p:pic>
        <p:nvPicPr>
          <p:cNvPr id="17" name="Imagen 16">
            <a:extLst>
              <a:ext uri="{FF2B5EF4-FFF2-40B4-BE49-F238E27FC236}">
                <a16:creationId xmlns:a16="http://schemas.microsoft.com/office/drawing/2014/main" id="{0915930D-80AE-A943-8088-3EDB879770D3}"/>
              </a:ext>
            </a:extLst>
          </p:cNvPr>
          <p:cNvPicPr>
            <a:picLocks noChangeAspect="1"/>
          </p:cNvPicPr>
          <p:nvPr/>
        </p:nvPicPr>
        <p:blipFill>
          <a:blip r:embed="rId3"/>
          <a:stretch>
            <a:fillRect/>
          </a:stretch>
        </p:blipFill>
        <p:spPr>
          <a:xfrm rot="259595">
            <a:off x="6431410" y="4451906"/>
            <a:ext cx="3139567" cy="2159000"/>
          </a:xfrm>
          <a:prstGeom prst="rect">
            <a:avLst/>
          </a:prstGeom>
          <a:ln>
            <a:solidFill>
              <a:schemeClr val="bg1"/>
            </a:solidFill>
          </a:ln>
        </p:spPr>
      </p:pic>
      <p:pic>
        <p:nvPicPr>
          <p:cNvPr id="18" name="Imagen 17">
            <a:extLst>
              <a:ext uri="{FF2B5EF4-FFF2-40B4-BE49-F238E27FC236}">
                <a16:creationId xmlns:a16="http://schemas.microsoft.com/office/drawing/2014/main" id="{A54D6C42-1DD1-CE4B-8769-DA3BB36E00EA}"/>
              </a:ext>
            </a:extLst>
          </p:cNvPr>
          <p:cNvPicPr>
            <a:picLocks noChangeAspect="1"/>
          </p:cNvPicPr>
          <p:nvPr/>
        </p:nvPicPr>
        <p:blipFill>
          <a:blip r:embed="rId4"/>
          <a:stretch>
            <a:fillRect/>
          </a:stretch>
        </p:blipFill>
        <p:spPr>
          <a:xfrm rot="21288984">
            <a:off x="6271800" y="2459324"/>
            <a:ext cx="3156165" cy="2273792"/>
          </a:xfrm>
          <a:prstGeom prst="rect">
            <a:avLst/>
          </a:prstGeom>
          <a:ln>
            <a:solidFill>
              <a:schemeClr val="bg1"/>
            </a:solidFill>
          </a:ln>
        </p:spPr>
      </p:pic>
      <p:pic>
        <p:nvPicPr>
          <p:cNvPr id="19" name="Imagen 18">
            <a:extLst>
              <a:ext uri="{FF2B5EF4-FFF2-40B4-BE49-F238E27FC236}">
                <a16:creationId xmlns:a16="http://schemas.microsoft.com/office/drawing/2014/main" id="{5FAF5F87-63A2-0C44-82DD-A1357CF9D8CF}"/>
              </a:ext>
            </a:extLst>
          </p:cNvPr>
          <p:cNvPicPr>
            <a:picLocks noChangeAspect="1"/>
          </p:cNvPicPr>
          <p:nvPr/>
        </p:nvPicPr>
        <p:blipFill>
          <a:blip r:embed="rId5"/>
          <a:stretch>
            <a:fillRect/>
          </a:stretch>
        </p:blipFill>
        <p:spPr>
          <a:xfrm rot="701271">
            <a:off x="1199185" y="4324857"/>
            <a:ext cx="2684463" cy="2172905"/>
          </a:xfrm>
          <a:prstGeom prst="rect">
            <a:avLst/>
          </a:prstGeom>
          <a:ln>
            <a:solidFill>
              <a:schemeClr val="bg1"/>
            </a:solidFill>
          </a:ln>
        </p:spPr>
      </p:pic>
      <p:pic>
        <p:nvPicPr>
          <p:cNvPr id="20" name="Imagen 19">
            <a:extLst>
              <a:ext uri="{FF2B5EF4-FFF2-40B4-BE49-F238E27FC236}">
                <a16:creationId xmlns:a16="http://schemas.microsoft.com/office/drawing/2014/main" id="{102CFA99-4853-F241-BD60-640531A99E1B}"/>
              </a:ext>
            </a:extLst>
          </p:cNvPr>
          <p:cNvPicPr>
            <a:picLocks noChangeAspect="1"/>
          </p:cNvPicPr>
          <p:nvPr/>
        </p:nvPicPr>
        <p:blipFill rotWithShape="1">
          <a:blip r:embed="rId6"/>
          <a:srcRect l="8966" r="10293"/>
          <a:stretch/>
        </p:blipFill>
        <p:spPr>
          <a:xfrm rot="247771">
            <a:off x="3751292" y="3404223"/>
            <a:ext cx="2894617" cy="2311388"/>
          </a:xfrm>
          <a:prstGeom prst="rect">
            <a:avLst/>
          </a:prstGeom>
          <a:ln>
            <a:solidFill>
              <a:schemeClr val="bg1"/>
            </a:solidFill>
          </a:ln>
        </p:spPr>
      </p:pic>
    </p:spTree>
    <p:extLst>
      <p:ext uri="{BB962C8B-B14F-4D97-AF65-F5344CB8AC3E}">
        <p14:creationId xmlns:p14="http://schemas.microsoft.com/office/powerpoint/2010/main" val="27403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6B072-EDF7-7242-A031-207EDD72E98F}"/>
              </a:ext>
            </a:extLst>
          </p:cNvPr>
          <p:cNvSpPr>
            <a:spLocks noGrp="1"/>
          </p:cNvSpPr>
          <p:nvPr>
            <p:ph type="title"/>
          </p:nvPr>
        </p:nvSpPr>
        <p:spPr/>
        <p:txBody>
          <a:bodyPr>
            <a:normAutofit fontScale="90000"/>
          </a:bodyPr>
          <a:lstStyle/>
          <a:p>
            <a:pPr algn="ctr"/>
            <a:r>
              <a:rPr lang="es-MX" dirty="0"/>
              <a:t>Analysis and recommendations</a:t>
            </a:r>
          </a:p>
        </p:txBody>
      </p:sp>
      <p:pic>
        <p:nvPicPr>
          <p:cNvPr id="5" name="Marcador de contenido 4">
            <a:extLst>
              <a:ext uri="{FF2B5EF4-FFF2-40B4-BE49-F238E27FC236}">
                <a16:creationId xmlns:a16="http://schemas.microsoft.com/office/drawing/2014/main" id="{FDFFBA83-F90C-1F48-9594-76B04A3F6830}"/>
              </a:ext>
            </a:extLst>
          </p:cNvPr>
          <p:cNvPicPr>
            <a:picLocks noGrp="1" noChangeAspect="1"/>
          </p:cNvPicPr>
          <p:nvPr>
            <p:ph idx="1"/>
          </p:nvPr>
        </p:nvPicPr>
        <p:blipFill>
          <a:blip r:embed="rId2"/>
          <a:stretch>
            <a:fillRect/>
          </a:stretch>
        </p:blipFill>
        <p:spPr>
          <a:xfrm>
            <a:off x="1303793" y="1723179"/>
            <a:ext cx="1435100" cy="1409700"/>
          </a:xfrm>
        </p:spPr>
      </p:pic>
      <p:sp>
        <p:nvSpPr>
          <p:cNvPr id="4" name="Marcador de número de diapositiva 3">
            <a:extLst>
              <a:ext uri="{FF2B5EF4-FFF2-40B4-BE49-F238E27FC236}">
                <a16:creationId xmlns:a16="http://schemas.microsoft.com/office/drawing/2014/main" id="{8A883E55-E7C7-0241-B7AB-1A180E01C8EB}"/>
              </a:ext>
            </a:extLst>
          </p:cNvPr>
          <p:cNvSpPr>
            <a:spLocks noGrp="1"/>
          </p:cNvSpPr>
          <p:nvPr>
            <p:ph type="sldNum" sz="quarter" idx="12"/>
          </p:nvPr>
        </p:nvSpPr>
        <p:spPr/>
        <p:txBody>
          <a:bodyPr/>
          <a:lstStyle/>
          <a:p>
            <a:r>
              <a:rPr lang="es-ES" dirty="0"/>
              <a:t>8</a:t>
            </a:r>
          </a:p>
        </p:txBody>
      </p:sp>
      <p:pic>
        <p:nvPicPr>
          <p:cNvPr id="6" name="Imagen 5">
            <a:extLst>
              <a:ext uri="{FF2B5EF4-FFF2-40B4-BE49-F238E27FC236}">
                <a16:creationId xmlns:a16="http://schemas.microsoft.com/office/drawing/2014/main" id="{60EE5D77-564B-2C41-AF9C-A1AFF7553F5A}"/>
              </a:ext>
            </a:extLst>
          </p:cNvPr>
          <p:cNvPicPr>
            <a:picLocks noChangeAspect="1"/>
          </p:cNvPicPr>
          <p:nvPr/>
        </p:nvPicPr>
        <p:blipFill>
          <a:blip r:embed="rId3"/>
          <a:stretch>
            <a:fillRect/>
          </a:stretch>
        </p:blipFill>
        <p:spPr>
          <a:xfrm>
            <a:off x="3024007" y="1704291"/>
            <a:ext cx="1422400" cy="1422400"/>
          </a:xfrm>
          <a:prstGeom prst="rect">
            <a:avLst/>
          </a:prstGeom>
        </p:spPr>
      </p:pic>
      <p:pic>
        <p:nvPicPr>
          <p:cNvPr id="7" name="Imagen 6">
            <a:extLst>
              <a:ext uri="{FF2B5EF4-FFF2-40B4-BE49-F238E27FC236}">
                <a16:creationId xmlns:a16="http://schemas.microsoft.com/office/drawing/2014/main" id="{0785F638-BBDC-A649-BC04-1720671007C1}"/>
              </a:ext>
            </a:extLst>
          </p:cNvPr>
          <p:cNvPicPr>
            <a:picLocks noChangeAspect="1"/>
          </p:cNvPicPr>
          <p:nvPr/>
        </p:nvPicPr>
        <p:blipFill>
          <a:blip r:embed="rId4"/>
          <a:stretch>
            <a:fillRect/>
          </a:stretch>
        </p:blipFill>
        <p:spPr>
          <a:xfrm>
            <a:off x="4813441" y="1634279"/>
            <a:ext cx="1270000" cy="1587500"/>
          </a:xfrm>
          <a:prstGeom prst="rect">
            <a:avLst/>
          </a:prstGeom>
        </p:spPr>
      </p:pic>
      <p:pic>
        <p:nvPicPr>
          <p:cNvPr id="8" name="Imagen 7">
            <a:extLst>
              <a:ext uri="{FF2B5EF4-FFF2-40B4-BE49-F238E27FC236}">
                <a16:creationId xmlns:a16="http://schemas.microsoft.com/office/drawing/2014/main" id="{EA7BA8DF-993B-D845-8563-768F7F2D37B0}"/>
              </a:ext>
            </a:extLst>
          </p:cNvPr>
          <p:cNvPicPr>
            <a:picLocks noChangeAspect="1"/>
          </p:cNvPicPr>
          <p:nvPr/>
        </p:nvPicPr>
        <p:blipFill>
          <a:blip r:embed="rId5"/>
          <a:stretch>
            <a:fillRect/>
          </a:stretch>
        </p:blipFill>
        <p:spPr>
          <a:xfrm>
            <a:off x="6551162" y="1575532"/>
            <a:ext cx="1409700" cy="1435100"/>
          </a:xfrm>
          <a:prstGeom prst="rect">
            <a:avLst/>
          </a:prstGeom>
        </p:spPr>
      </p:pic>
      <p:pic>
        <p:nvPicPr>
          <p:cNvPr id="9" name="Imagen 8">
            <a:extLst>
              <a:ext uri="{FF2B5EF4-FFF2-40B4-BE49-F238E27FC236}">
                <a16:creationId xmlns:a16="http://schemas.microsoft.com/office/drawing/2014/main" id="{6EF13EA0-599A-5B43-A8D3-412B0909CF76}"/>
              </a:ext>
            </a:extLst>
          </p:cNvPr>
          <p:cNvPicPr>
            <a:picLocks noChangeAspect="1"/>
          </p:cNvPicPr>
          <p:nvPr/>
        </p:nvPicPr>
        <p:blipFill>
          <a:blip r:embed="rId6"/>
          <a:stretch>
            <a:fillRect/>
          </a:stretch>
        </p:blipFill>
        <p:spPr>
          <a:xfrm>
            <a:off x="7886203" y="1723179"/>
            <a:ext cx="1409700" cy="1409700"/>
          </a:xfrm>
          <a:prstGeom prst="rect">
            <a:avLst/>
          </a:prstGeom>
        </p:spPr>
      </p:pic>
      <p:sp>
        <p:nvSpPr>
          <p:cNvPr id="10" name="CuadroTexto 9">
            <a:extLst>
              <a:ext uri="{FF2B5EF4-FFF2-40B4-BE49-F238E27FC236}">
                <a16:creationId xmlns:a16="http://schemas.microsoft.com/office/drawing/2014/main" id="{137DA875-4E0A-944F-A791-D53EF026BF2A}"/>
              </a:ext>
            </a:extLst>
          </p:cNvPr>
          <p:cNvSpPr txBox="1"/>
          <p:nvPr/>
        </p:nvSpPr>
        <p:spPr>
          <a:xfrm>
            <a:off x="1664292" y="3614589"/>
            <a:ext cx="6775268" cy="923330"/>
          </a:xfrm>
          <a:prstGeom prst="rect">
            <a:avLst/>
          </a:prstGeom>
          <a:noFill/>
          <a:ln>
            <a:solidFill>
              <a:schemeClr val="bg2"/>
            </a:solidFill>
          </a:ln>
          <a:scene3d>
            <a:camera prst="orthographicFront"/>
            <a:lightRig rig="threePt" dir="t"/>
          </a:scene3d>
          <a:sp3d contourW="12700">
            <a:contourClr>
              <a:schemeClr val="bg1"/>
            </a:contourClr>
          </a:sp3d>
        </p:spPr>
        <p:txBody>
          <a:bodyPr wrap="square" rtlCol="0">
            <a:spAutoFit/>
          </a:bodyPr>
          <a:lstStyle/>
          <a:p>
            <a:pPr marL="285750" indent="-285750">
              <a:buFont typeface="Arial" panose="020B0604020202020204" pitchFamily="34" charset="0"/>
              <a:buChar char="•"/>
            </a:pPr>
            <a:r>
              <a:rPr lang="es-MX" dirty="0">
                <a:latin typeface="Corbel" panose="020B0503020204020204" pitchFamily="34" charset="0"/>
              </a:rPr>
              <a:t>Compared data analysis</a:t>
            </a:r>
          </a:p>
          <a:p>
            <a:pPr marL="285750" indent="-285750">
              <a:buFont typeface="Arial" panose="020B0604020202020204" pitchFamily="34" charset="0"/>
              <a:buChar char="•"/>
            </a:pPr>
            <a:r>
              <a:rPr lang="es-MX" dirty="0">
                <a:latin typeface="Corbel" panose="020B0503020204020204" pitchFamily="34" charset="0"/>
              </a:rPr>
              <a:t>Compilation of comparative experience</a:t>
            </a:r>
          </a:p>
          <a:p>
            <a:pPr marL="285750" indent="-285750">
              <a:buFont typeface="Arial" panose="020B0604020202020204" pitchFamily="34" charset="0"/>
              <a:buChar char="•"/>
            </a:pPr>
            <a:r>
              <a:rPr lang="es-MX" dirty="0">
                <a:latin typeface="Corbel" panose="020B0503020204020204" pitchFamily="34" charset="0"/>
              </a:rPr>
              <a:t>Compilation of best sanitary practices</a:t>
            </a:r>
          </a:p>
        </p:txBody>
      </p:sp>
      <p:sp>
        <p:nvSpPr>
          <p:cNvPr id="11" name="CuadroTexto 10">
            <a:extLst>
              <a:ext uri="{FF2B5EF4-FFF2-40B4-BE49-F238E27FC236}">
                <a16:creationId xmlns:a16="http://schemas.microsoft.com/office/drawing/2014/main" id="{89301FC5-FF14-DA4E-BB7B-1F1EEB6B6E66}"/>
              </a:ext>
            </a:extLst>
          </p:cNvPr>
          <p:cNvSpPr txBox="1"/>
          <p:nvPr/>
        </p:nvSpPr>
        <p:spPr>
          <a:xfrm>
            <a:off x="3421610" y="4947232"/>
            <a:ext cx="5207725" cy="1200329"/>
          </a:xfrm>
          <a:prstGeom prst="rect">
            <a:avLst/>
          </a:prstGeom>
          <a:blipFill>
            <a:blip r:embed="rId7"/>
            <a:tile tx="0" ty="0" sx="100000" sy="100000" flip="none" algn="tl"/>
          </a:blipFill>
          <a:ln>
            <a:noFill/>
          </a:ln>
          <a:effectLst>
            <a:glow>
              <a:schemeClr val="bg1"/>
            </a:glow>
          </a:effectLst>
        </p:spPr>
        <p:txBody>
          <a:bodyPr wrap="square" rtlCol="0">
            <a:spAutoFit/>
          </a:bodyPr>
          <a:lstStyle/>
          <a:p>
            <a:r>
              <a:rPr lang="es-MX" b="1" dirty="0">
                <a:latin typeface="Corbel" panose="020B0503020204020204" pitchFamily="34" charset="0"/>
              </a:rPr>
              <a:t>France</a:t>
            </a:r>
            <a:r>
              <a:rPr lang="es-MX" dirty="0">
                <a:latin typeface="Corbel" panose="020B0503020204020204" pitchFamily="34" charset="0"/>
              </a:rPr>
              <a:t> (Second legislative round),</a:t>
            </a:r>
            <a:r>
              <a:rPr lang="es-MX" b="1" dirty="0">
                <a:latin typeface="Corbel" panose="020B0503020204020204" pitchFamily="34" charset="0"/>
              </a:rPr>
              <a:t> South Corea </a:t>
            </a:r>
            <a:r>
              <a:rPr lang="es-MX" dirty="0">
                <a:latin typeface="Corbel" panose="020B0503020204020204" pitchFamily="34" charset="0"/>
              </a:rPr>
              <a:t>(Parliamentary elections), </a:t>
            </a:r>
            <a:r>
              <a:rPr lang="es-MX" b="1" dirty="0">
                <a:latin typeface="Corbel" panose="020B0503020204020204" pitchFamily="34" charset="0"/>
              </a:rPr>
              <a:t>Polonand</a:t>
            </a:r>
            <a:r>
              <a:rPr lang="es-MX" dirty="0">
                <a:latin typeface="Corbel" panose="020B0503020204020204" pitchFamily="34" charset="0"/>
              </a:rPr>
              <a:t> (Parliament), </a:t>
            </a:r>
            <a:r>
              <a:rPr lang="es-MX" b="1" dirty="0">
                <a:latin typeface="Corbel" panose="020B0503020204020204" pitchFamily="34" charset="0"/>
              </a:rPr>
              <a:t>Dominican Republic </a:t>
            </a:r>
            <a:r>
              <a:rPr lang="es-MX" dirty="0">
                <a:latin typeface="Corbel" panose="020B0503020204020204" pitchFamily="34" charset="0"/>
              </a:rPr>
              <a:t>(general)</a:t>
            </a:r>
            <a:r>
              <a:rPr lang="es-MX" b="1" dirty="0">
                <a:latin typeface="Corbel" panose="020B0503020204020204" pitchFamily="34" charset="0"/>
              </a:rPr>
              <a:t>, </a:t>
            </a:r>
            <a:r>
              <a:rPr lang="es-MX" dirty="0">
                <a:latin typeface="Corbel" panose="020B0503020204020204" pitchFamily="34" charset="0"/>
              </a:rPr>
              <a:t> </a:t>
            </a:r>
            <a:r>
              <a:rPr lang="es-MX" b="1" dirty="0">
                <a:latin typeface="Corbel" panose="020B0503020204020204" pitchFamily="34" charset="0"/>
              </a:rPr>
              <a:t>Surinam</a:t>
            </a:r>
            <a:r>
              <a:rPr lang="es-MX" dirty="0">
                <a:latin typeface="Corbel" panose="020B0503020204020204" pitchFamily="34" charset="0"/>
              </a:rPr>
              <a:t> (Parliament), et. al.</a:t>
            </a:r>
          </a:p>
        </p:txBody>
      </p:sp>
      <p:sp>
        <p:nvSpPr>
          <p:cNvPr id="12" name="Rectángulo 11">
            <a:extLst>
              <a:ext uri="{FF2B5EF4-FFF2-40B4-BE49-F238E27FC236}">
                <a16:creationId xmlns:a16="http://schemas.microsoft.com/office/drawing/2014/main" id="{65F33B2B-0379-9B45-8420-3C1B387BDEE5}"/>
              </a:ext>
            </a:extLst>
          </p:cNvPr>
          <p:cNvSpPr/>
          <p:nvPr/>
        </p:nvSpPr>
        <p:spPr>
          <a:xfrm>
            <a:off x="828996" y="5121461"/>
            <a:ext cx="2159725" cy="86214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latin typeface="Corbel" panose="020B0503020204020204" pitchFamily="34" charset="0"/>
              </a:rPr>
              <a:t>Elections </a:t>
            </a:r>
          </a:p>
        </p:txBody>
      </p:sp>
      <p:sp>
        <p:nvSpPr>
          <p:cNvPr id="14" name="Abrir llave 13">
            <a:extLst>
              <a:ext uri="{FF2B5EF4-FFF2-40B4-BE49-F238E27FC236}">
                <a16:creationId xmlns:a16="http://schemas.microsoft.com/office/drawing/2014/main" id="{4EDF0B6F-4ABE-8E47-945F-CA5FA471CE0E}"/>
              </a:ext>
            </a:extLst>
          </p:cNvPr>
          <p:cNvSpPr/>
          <p:nvPr/>
        </p:nvSpPr>
        <p:spPr>
          <a:xfrm>
            <a:off x="3013485" y="4814918"/>
            <a:ext cx="469919" cy="1471662"/>
          </a:xfrm>
          <a:prstGeom prst="leftBrace">
            <a:avLst>
              <a:gd name="adj1" fmla="val 37984"/>
              <a:gd name="adj2" fmla="val 50000"/>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s-MX" b="1" dirty="0">
              <a:ln w="22225">
                <a:solidFill>
                  <a:schemeClr val="accent2"/>
                </a:solidFill>
                <a:prstDash val="solid"/>
              </a:ln>
              <a:solidFill>
                <a:sysClr val="windowText" lastClr="000000"/>
              </a:solidFill>
              <a:latin typeface="Corbel" panose="020B0503020204020204" pitchFamily="34" charset="0"/>
            </a:endParaRPr>
          </a:p>
        </p:txBody>
      </p:sp>
      <p:sp>
        <p:nvSpPr>
          <p:cNvPr id="15" name="CuadroTexto 14">
            <a:extLst>
              <a:ext uri="{FF2B5EF4-FFF2-40B4-BE49-F238E27FC236}">
                <a16:creationId xmlns:a16="http://schemas.microsoft.com/office/drawing/2014/main" id="{BE73DD77-051D-A14F-9BF5-DCC71EFC3C1B}"/>
              </a:ext>
            </a:extLst>
          </p:cNvPr>
          <p:cNvSpPr txBox="1"/>
          <p:nvPr/>
        </p:nvSpPr>
        <p:spPr>
          <a:xfrm>
            <a:off x="8570190" y="4328692"/>
            <a:ext cx="184731" cy="369332"/>
          </a:xfrm>
          <a:prstGeom prst="rect">
            <a:avLst/>
          </a:prstGeom>
          <a:noFill/>
          <a:ln>
            <a:solidFill>
              <a:schemeClr val="bg2"/>
            </a:solidFill>
          </a:ln>
        </p:spPr>
        <p:txBody>
          <a:bodyPr wrap="none" rtlCol="0">
            <a:spAutoFit/>
          </a:bodyPr>
          <a:lstStyle/>
          <a:p>
            <a:endParaRPr lang="es-MX" dirty="0" err="1"/>
          </a:p>
        </p:txBody>
      </p:sp>
    </p:spTree>
    <p:extLst>
      <p:ext uri="{BB962C8B-B14F-4D97-AF65-F5344CB8AC3E}">
        <p14:creationId xmlns:p14="http://schemas.microsoft.com/office/powerpoint/2010/main" val="14263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328976_Minimalist presentation_RVA_v4" id="{DA616D2A-CFEC-48D2-90FC-DF66CF8D2F8A}" vid="{8F2838F8-33B8-457C-9B19-1E5863B0E0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100F67-BC3D-46B4-8D39-802DC9D7F2EB}">
  <ds:schemaRefs>
    <ds:schemaRef ds:uri="16c05727-aa75-4e4a-9b5f-8a80a1165891"/>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71af3243-3dd4-4a8d-8c0d-dd76da1f02a5"/>
    <ds:schemaRef ds:uri="http://purl.org/dc/terms/"/>
  </ds:schemaRefs>
</ds:datastoreItem>
</file>

<file path=customXml/itemProps2.xml><?xml version="1.0" encoding="utf-8"?>
<ds:datastoreItem xmlns:ds="http://schemas.openxmlformats.org/officeDocument/2006/customXml" ds:itemID="{853D8350-BC36-420E-83B3-2CFFF4E97F6D}">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323504-CBC8-4A2F-BF86-8DF0D94D4A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tf67328976_win32</Template>
  <TotalTime>2242</TotalTime>
  <Words>1514</Words>
  <Application>Microsoft Office PowerPoint</Application>
  <PresentationFormat>Widescreen</PresentationFormat>
  <Paragraphs>224</Paragraphs>
  <Slides>23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Corbel</vt:lpstr>
      <vt:lpstr>Times New Roman</vt:lpstr>
      <vt:lpstr>Wingdings</vt:lpstr>
      <vt:lpstr>Tema de Office</vt:lpstr>
      <vt:lpstr>Elections in times  of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and recommendations</vt:lpstr>
      <vt:lpstr>2021: The largest election in history</vt:lpstr>
      <vt:lpstr>2021: The largest election in history</vt:lpstr>
      <vt:lpstr>A Challenging Context</vt:lpstr>
      <vt:lpstr>A Challenging Context</vt:lpstr>
      <vt:lpstr>Election day, June 6</vt:lpstr>
      <vt:lpstr>International missions evaluations</vt:lpstr>
      <vt:lpstr>International missions evaluations</vt:lpstr>
      <vt:lpstr>International missions evaluations</vt:lpstr>
      <vt:lpstr>A challenging context</vt:lpstr>
      <vt:lpstr>A challenging context</vt:lpstr>
      <vt:lpstr>Citizens’ Evaluation of the ine</vt:lpstr>
      <vt:lpstr>Citizens’ evaluation of the ine</vt:lpstr>
      <vt:lpstr>Citizens’ Evaluation of the 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Cover Title</dc:title>
  <dc:creator>CASTELLANOS CERECEDA NOE ROBERTO</dc:creator>
  <cp:lastModifiedBy>LEE Victoria</cp:lastModifiedBy>
  <cp:revision>93</cp:revision>
  <cp:lastPrinted>2021-06-30T17:44:04Z</cp:lastPrinted>
  <dcterms:created xsi:type="dcterms:W3CDTF">2021-06-09T18:27:14Z</dcterms:created>
  <dcterms:modified xsi:type="dcterms:W3CDTF">2021-11-15T08:51:52Z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