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8"/>
  </p:notesMasterIdLst>
  <p:sldIdLst>
    <p:sldId id="506" r:id="rId2"/>
    <p:sldId id="493" r:id="rId3"/>
    <p:sldId id="495" r:id="rId4"/>
    <p:sldId id="498" r:id="rId5"/>
    <p:sldId id="507" r:id="rId6"/>
    <p:sldId id="494" r:id="rId7"/>
    <p:sldId id="496" r:id="rId8"/>
    <p:sldId id="509" r:id="rId9"/>
    <p:sldId id="500" r:id="rId10"/>
    <p:sldId id="499" r:id="rId11"/>
    <p:sldId id="501" r:id="rId12"/>
    <p:sldId id="502" r:id="rId13"/>
    <p:sldId id="312" r:id="rId14"/>
    <p:sldId id="504" r:id="rId15"/>
    <p:sldId id="505" r:id="rId16"/>
    <p:sldId id="492" r:id="rId17"/>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ulo" id="{6B1288F3-AAD1-47AC-A9A2-4DC50617DC7C}">
          <p14:sldIdLst>
            <p14:sldId id="506"/>
            <p14:sldId id="493"/>
            <p14:sldId id="495"/>
            <p14:sldId id="498"/>
            <p14:sldId id="507"/>
            <p14:sldId id="494"/>
          </p14:sldIdLst>
        </p14:section>
        <p14:section name="Para textos y gráficas" id="{1B45B417-B053-694F-A3A5-99A00A0C8BE6}">
          <p14:sldIdLst>
            <p14:sldId id="496"/>
            <p14:sldId id="509"/>
          </p14:sldIdLst>
        </p14:section>
        <p14:section name="Final" id="{E740F5A8-C98F-4E8F-A476-AC99DE3728F0}">
          <p14:sldIdLst>
            <p14:sldId id="500"/>
            <p14:sldId id="499"/>
            <p14:sldId id="501"/>
            <p14:sldId id="502"/>
            <p14:sldId id="312"/>
            <p14:sldId id="504"/>
            <p14:sldId id="505"/>
            <p14:sldId id="4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AB"/>
    <a:srgbClr val="ED7403"/>
    <a:srgbClr val="009893"/>
    <a:srgbClr val="A8E3E6"/>
    <a:srgbClr val="77D2D7"/>
    <a:srgbClr val="00ADA9"/>
    <a:srgbClr val="1F4E79"/>
    <a:srgbClr val="1266DF"/>
    <a:srgbClr val="3E81E0"/>
    <a:srgbClr val="005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407" autoAdjust="0"/>
  </p:normalViewPr>
  <p:slideViewPr>
    <p:cSldViewPr snapToGrid="0">
      <p:cViewPr varScale="1">
        <p:scale>
          <a:sx n="59" d="100"/>
          <a:sy n="59" d="100"/>
        </p:scale>
        <p:origin x="816" y="60"/>
      </p:cViewPr>
      <p:guideLst>
        <p:guide orient="horz" pos="2160"/>
        <p:guide pos="3840"/>
      </p:guideLst>
    </p:cSldViewPr>
  </p:slideViewPr>
  <p:outlineViewPr>
    <p:cViewPr>
      <p:scale>
        <a:sx n="33" d="100"/>
        <a:sy n="33" d="100"/>
      </p:scale>
      <p:origin x="18" y="2724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67B78-0EE1-4CA7-92AC-982B6A3BAC6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CO"/>
        </a:p>
      </dgm:t>
    </dgm:pt>
    <dgm:pt modelId="{D75DDB55-FF0E-430C-A3A4-610661A01A3E}">
      <dgm:prSet custT="1"/>
      <dgm:spPr>
        <a:solidFill>
          <a:srgbClr val="00B1AB"/>
        </a:solidFill>
      </dgm:spPr>
      <dgm:t>
        <a:bodyPr/>
        <a:lstStyle/>
        <a:p>
          <a:r>
            <a:rPr lang="es-CO" sz="2000" b="0" dirty="0">
              <a:solidFill>
                <a:schemeClr val="tx1"/>
              </a:solidFill>
              <a:latin typeface="Arial" panose="020B0604020202020204" pitchFamily="34" charset="0"/>
              <a:cs typeface="Arial" panose="020B0604020202020204" pitchFamily="34" charset="0"/>
            </a:rPr>
            <a:t>Gobierno Nacional declaró la emergencia sanitaria y económica a causa de la pandemia Covid-19</a:t>
          </a:r>
          <a:r>
            <a:rPr lang="es-CO" sz="2000" b="0" dirty="0">
              <a:solidFill>
                <a:schemeClr val="tx1"/>
              </a:solidFill>
            </a:rPr>
            <a:t>.</a:t>
          </a:r>
        </a:p>
      </dgm:t>
    </dgm:pt>
    <dgm:pt modelId="{8D602C07-ADB6-411F-A6FC-346F8FA6EDF3}" type="parTrans" cxnId="{D7075B6E-C01D-4C48-AD05-58121A673B86}">
      <dgm:prSet/>
      <dgm:spPr/>
      <dgm:t>
        <a:bodyPr/>
        <a:lstStyle/>
        <a:p>
          <a:endParaRPr lang="es-CO"/>
        </a:p>
      </dgm:t>
    </dgm:pt>
    <dgm:pt modelId="{3B186BEA-039C-45AA-BA29-802113234C36}" type="sibTrans" cxnId="{D7075B6E-C01D-4C48-AD05-58121A673B86}">
      <dgm:prSet/>
      <dgm:spPr>
        <a:solidFill>
          <a:srgbClr val="77D2D7"/>
        </a:solidFill>
      </dgm:spPr>
      <dgm:t>
        <a:bodyPr/>
        <a:lstStyle/>
        <a:p>
          <a:endParaRPr lang="es-CO"/>
        </a:p>
      </dgm:t>
    </dgm:pt>
    <dgm:pt modelId="{AFA0DA3C-6699-451F-8A1B-D381CF005FAD}">
      <dgm:prSet custT="1"/>
      <dgm:spPr>
        <a:solidFill>
          <a:srgbClr val="00ADA9"/>
        </a:solidFill>
      </dgm:spPr>
      <dgm:t>
        <a:bodyPr/>
        <a:lstStyle/>
        <a:p>
          <a:r>
            <a:rPr lang="es-CO" sz="2000" dirty="0">
              <a:solidFill>
                <a:schemeClr val="tx1"/>
              </a:solidFill>
              <a:latin typeface="Arial" panose="020B0604020202020204" pitchFamily="34" charset="0"/>
              <a:cs typeface="Arial" panose="020B0604020202020204" pitchFamily="34" charset="0"/>
            </a:rPr>
            <a:t>Reto para la Registraduria en revisar los posibles escenarios para las elecciones nuevas y complementarias. </a:t>
          </a:r>
        </a:p>
      </dgm:t>
    </dgm:pt>
    <dgm:pt modelId="{60236BE2-8800-4A07-BCF3-F960807814D8}" type="parTrans" cxnId="{A5976FD1-A634-45BF-BD85-F336B38E7942}">
      <dgm:prSet/>
      <dgm:spPr/>
      <dgm:t>
        <a:bodyPr/>
        <a:lstStyle/>
        <a:p>
          <a:endParaRPr lang="es-CO"/>
        </a:p>
      </dgm:t>
    </dgm:pt>
    <dgm:pt modelId="{BFB33B6B-70A5-442E-A59D-45FD0275800D}" type="sibTrans" cxnId="{A5976FD1-A634-45BF-BD85-F336B38E7942}">
      <dgm:prSet/>
      <dgm:spPr>
        <a:solidFill>
          <a:srgbClr val="77D2D7"/>
        </a:solidFill>
      </dgm:spPr>
      <dgm:t>
        <a:bodyPr/>
        <a:lstStyle/>
        <a:p>
          <a:endParaRPr lang="es-CO"/>
        </a:p>
      </dgm:t>
    </dgm:pt>
    <dgm:pt modelId="{00795FB5-65E1-4547-B682-7A2A580C1D94}">
      <dgm:prSet custT="1"/>
      <dgm:spPr>
        <a:solidFill>
          <a:srgbClr val="77D2D7"/>
        </a:solidFill>
      </dgm:spPr>
      <dgm:t>
        <a:bodyPr/>
        <a:lstStyle/>
        <a:p>
          <a:r>
            <a:rPr lang="es-CO" sz="2000" dirty="0">
              <a:solidFill>
                <a:schemeClr val="tx1"/>
              </a:solidFill>
              <a:latin typeface="Arial" panose="020B0604020202020204" pitchFamily="34" charset="0"/>
              <a:cs typeface="Arial" panose="020B0604020202020204" pitchFamily="34" charset="0"/>
            </a:rPr>
            <a:t>Garantizar el derecho al voto de los ciudadanos,  el derecho a la vida y la salud de todos los actores del proceso. </a:t>
          </a:r>
        </a:p>
      </dgm:t>
    </dgm:pt>
    <dgm:pt modelId="{EB8EE179-AFF3-4531-AD38-5698C57E0F8F}" type="parTrans" cxnId="{B2F3A871-CBBA-4E56-AC0A-30653A95D70C}">
      <dgm:prSet/>
      <dgm:spPr/>
      <dgm:t>
        <a:bodyPr/>
        <a:lstStyle/>
        <a:p>
          <a:endParaRPr lang="es-CO"/>
        </a:p>
      </dgm:t>
    </dgm:pt>
    <dgm:pt modelId="{AFCE22A3-092C-48AB-8206-1915DCC7A75D}" type="sibTrans" cxnId="{B2F3A871-CBBA-4E56-AC0A-30653A95D70C}">
      <dgm:prSet/>
      <dgm:spPr>
        <a:solidFill>
          <a:srgbClr val="77D2D7"/>
        </a:solidFill>
      </dgm:spPr>
      <dgm:t>
        <a:bodyPr/>
        <a:lstStyle/>
        <a:p>
          <a:endParaRPr lang="es-CO"/>
        </a:p>
      </dgm:t>
    </dgm:pt>
    <dgm:pt modelId="{A230DBE9-2169-45C5-AD2E-D1BB8B5B9FF2}">
      <dgm:prSet/>
      <dgm:spPr>
        <a:solidFill>
          <a:srgbClr val="77D2D7"/>
        </a:solidFill>
      </dgm:spPr>
      <dgm:t>
        <a:bodyPr/>
        <a:lstStyle/>
        <a:p>
          <a:r>
            <a:rPr lang="es-CO" b="0" dirty="0">
              <a:solidFill>
                <a:schemeClr val="tx1"/>
              </a:solidFill>
              <a:latin typeface="Arial" panose="020B0604020202020204" pitchFamily="34" charset="0"/>
              <a:cs typeface="Arial" panose="020B0604020202020204" pitchFamily="34" charset="0"/>
            </a:rPr>
            <a:t>Decreto 958 del 2020, protocolo de bioseguridad para procesos electorales realizados por la Registraduría.</a:t>
          </a:r>
        </a:p>
      </dgm:t>
    </dgm:pt>
    <dgm:pt modelId="{8F8AAAA8-F3AA-4F3B-BD18-0A93229693D0}" type="parTrans" cxnId="{FC619915-0FD6-4E6A-AB51-2479502FE647}">
      <dgm:prSet/>
      <dgm:spPr/>
      <dgm:t>
        <a:bodyPr/>
        <a:lstStyle/>
        <a:p>
          <a:endParaRPr lang="es-CO"/>
        </a:p>
      </dgm:t>
    </dgm:pt>
    <dgm:pt modelId="{78418974-A809-4570-A1E0-8E6C3B6317EE}" type="sibTrans" cxnId="{FC619915-0FD6-4E6A-AB51-2479502FE647}">
      <dgm:prSet/>
      <dgm:spPr/>
      <dgm:t>
        <a:bodyPr/>
        <a:lstStyle/>
        <a:p>
          <a:endParaRPr lang="es-CO"/>
        </a:p>
      </dgm:t>
    </dgm:pt>
    <dgm:pt modelId="{6A3F621F-7488-4662-9F4E-3832233BF09C}" type="pres">
      <dgm:prSet presAssocID="{FA167B78-0EE1-4CA7-92AC-982B6A3BAC69}" presName="diagram" presStyleCnt="0">
        <dgm:presLayoutVars>
          <dgm:dir/>
          <dgm:resizeHandles val="exact"/>
        </dgm:presLayoutVars>
      </dgm:prSet>
      <dgm:spPr/>
    </dgm:pt>
    <dgm:pt modelId="{81928CA1-BCFC-4B1D-830B-C74EDBA324FE}" type="pres">
      <dgm:prSet presAssocID="{D75DDB55-FF0E-430C-A3A4-610661A01A3E}" presName="node" presStyleLbl="node1" presStyleIdx="0" presStyleCnt="4" custScaleX="111696" custScaleY="186160" custLinFactNeighborX="29213" custLinFactNeighborY="418">
        <dgm:presLayoutVars>
          <dgm:bulletEnabled val="1"/>
        </dgm:presLayoutVars>
      </dgm:prSet>
      <dgm:spPr/>
    </dgm:pt>
    <dgm:pt modelId="{CC4E7FFE-8681-4613-8E3C-AAD3CC5FCAFE}" type="pres">
      <dgm:prSet presAssocID="{3B186BEA-039C-45AA-BA29-802113234C36}" presName="sibTrans" presStyleLbl="sibTrans2D1" presStyleIdx="0" presStyleCnt="3"/>
      <dgm:spPr/>
    </dgm:pt>
    <dgm:pt modelId="{C077C393-8C79-4F30-8C7E-C1021EA5C5B0}" type="pres">
      <dgm:prSet presAssocID="{3B186BEA-039C-45AA-BA29-802113234C36}" presName="connectorText" presStyleLbl="sibTrans2D1" presStyleIdx="0" presStyleCnt="3"/>
      <dgm:spPr/>
    </dgm:pt>
    <dgm:pt modelId="{791D8E22-749E-46AB-B2D5-86F231E1304A}" type="pres">
      <dgm:prSet presAssocID="{AFA0DA3C-6699-451F-8A1B-D381CF005FAD}" presName="node" presStyleLbl="node1" presStyleIdx="1" presStyleCnt="4" custScaleX="120087" custScaleY="200145" custLinFactX="13973" custLinFactNeighborX="100000" custLinFactNeighborY="-44">
        <dgm:presLayoutVars>
          <dgm:bulletEnabled val="1"/>
        </dgm:presLayoutVars>
      </dgm:prSet>
      <dgm:spPr/>
    </dgm:pt>
    <dgm:pt modelId="{7F6AE13A-1007-42F1-9FB0-4FB7DF41C8D4}" type="pres">
      <dgm:prSet presAssocID="{BFB33B6B-70A5-442E-A59D-45FD0275800D}" presName="sibTrans" presStyleLbl="sibTrans2D1" presStyleIdx="1" presStyleCnt="3" custAng="49832"/>
      <dgm:spPr/>
    </dgm:pt>
    <dgm:pt modelId="{EE636E95-3E9E-46A0-88EC-FA5BBF4F7450}" type="pres">
      <dgm:prSet presAssocID="{BFB33B6B-70A5-442E-A59D-45FD0275800D}" presName="connectorText" presStyleLbl="sibTrans2D1" presStyleIdx="1" presStyleCnt="3"/>
      <dgm:spPr/>
    </dgm:pt>
    <dgm:pt modelId="{2F6AEA02-0227-45A6-835E-1F90480CD89E}" type="pres">
      <dgm:prSet presAssocID="{00795FB5-65E1-4547-B682-7A2A580C1D94}" presName="node" presStyleLbl="node1" presStyleIdx="2" presStyleCnt="4" custScaleX="111696" custScaleY="143431" custLinFactY="99661" custLinFactNeighborX="-42434" custLinFactNeighborY="100000">
        <dgm:presLayoutVars>
          <dgm:bulletEnabled val="1"/>
        </dgm:presLayoutVars>
      </dgm:prSet>
      <dgm:spPr/>
    </dgm:pt>
    <dgm:pt modelId="{E156D1AD-5DE3-407E-8BB5-83BF842C8C9F}" type="pres">
      <dgm:prSet presAssocID="{AFCE22A3-092C-48AB-8206-1915DCC7A75D}" presName="sibTrans" presStyleLbl="sibTrans2D1" presStyleIdx="2" presStyleCnt="3" custAng="21530355"/>
      <dgm:spPr/>
    </dgm:pt>
    <dgm:pt modelId="{6F6F47F1-9650-4241-AB00-3FE219D4D1BE}" type="pres">
      <dgm:prSet presAssocID="{AFCE22A3-092C-48AB-8206-1915DCC7A75D}" presName="connectorText" presStyleLbl="sibTrans2D1" presStyleIdx="2" presStyleCnt="3"/>
      <dgm:spPr/>
    </dgm:pt>
    <dgm:pt modelId="{32D6D2BF-6869-4AA6-BDC6-883D32C36B80}" type="pres">
      <dgm:prSet presAssocID="{A230DBE9-2169-45C5-AD2E-D1BB8B5B9FF2}" presName="node" presStyleLbl="node1" presStyleIdx="3" presStyleCnt="4" custScaleX="107309" custScaleY="114938" custLinFactX="-100000" custLinFactNeighborX="-176107" custLinFactNeighborY="-33450">
        <dgm:presLayoutVars>
          <dgm:bulletEnabled val="1"/>
        </dgm:presLayoutVars>
      </dgm:prSet>
      <dgm:spPr/>
    </dgm:pt>
  </dgm:ptLst>
  <dgm:cxnLst>
    <dgm:cxn modelId="{FC619915-0FD6-4E6A-AB51-2479502FE647}" srcId="{FA167B78-0EE1-4CA7-92AC-982B6A3BAC69}" destId="{A230DBE9-2169-45C5-AD2E-D1BB8B5B9FF2}" srcOrd="3" destOrd="0" parTransId="{8F8AAAA8-F3AA-4F3B-BD18-0A93229693D0}" sibTransId="{78418974-A809-4570-A1E0-8E6C3B6317EE}"/>
    <dgm:cxn modelId="{FFC78220-C925-4CBD-987E-B2E4DBC627E0}" type="presOf" srcId="{AFA0DA3C-6699-451F-8A1B-D381CF005FAD}" destId="{791D8E22-749E-46AB-B2D5-86F231E1304A}" srcOrd="0" destOrd="0" presId="urn:microsoft.com/office/officeart/2005/8/layout/process5"/>
    <dgm:cxn modelId="{F9ABFD30-C674-4712-B3A8-1718A20511B0}" type="presOf" srcId="{AFCE22A3-092C-48AB-8206-1915DCC7A75D}" destId="{6F6F47F1-9650-4241-AB00-3FE219D4D1BE}" srcOrd="1" destOrd="0" presId="urn:microsoft.com/office/officeart/2005/8/layout/process5"/>
    <dgm:cxn modelId="{A8E43C36-1022-41E1-B7F3-D50633B05BE2}" type="presOf" srcId="{FA167B78-0EE1-4CA7-92AC-982B6A3BAC69}" destId="{6A3F621F-7488-4662-9F4E-3832233BF09C}" srcOrd="0" destOrd="0" presId="urn:microsoft.com/office/officeart/2005/8/layout/process5"/>
    <dgm:cxn modelId="{929BE362-57EA-46EB-9186-1D3F67130F76}" type="presOf" srcId="{00795FB5-65E1-4547-B682-7A2A580C1D94}" destId="{2F6AEA02-0227-45A6-835E-1F90480CD89E}" srcOrd="0" destOrd="0" presId="urn:microsoft.com/office/officeart/2005/8/layout/process5"/>
    <dgm:cxn modelId="{D7075B6E-C01D-4C48-AD05-58121A673B86}" srcId="{FA167B78-0EE1-4CA7-92AC-982B6A3BAC69}" destId="{D75DDB55-FF0E-430C-A3A4-610661A01A3E}" srcOrd="0" destOrd="0" parTransId="{8D602C07-ADB6-411F-A6FC-346F8FA6EDF3}" sibTransId="{3B186BEA-039C-45AA-BA29-802113234C36}"/>
    <dgm:cxn modelId="{B2F3A871-CBBA-4E56-AC0A-30653A95D70C}" srcId="{FA167B78-0EE1-4CA7-92AC-982B6A3BAC69}" destId="{00795FB5-65E1-4547-B682-7A2A580C1D94}" srcOrd="2" destOrd="0" parTransId="{EB8EE179-AFF3-4531-AD38-5698C57E0F8F}" sibTransId="{AFCE22A3-092C-48AB-8206-1915DCC7A75D}"/>
    <dgm:cxn modelId="{A6D51B5A-CB6A-4000-B1E1-18AFFFCBA77C}" type="presOf" srcId="{BFB33B6B-70A5-442E-A59D-45FD0275800D}" destId="{7F6AE13A-1007-42F1-9FB0-4FB7DF41C8D4}" srcOrd="0" destOrd="0" presId="urn:microsoft.com/office/officeart/2005/8/layout/process5"/>
    <dgm:cxn modelId="{9096479D-E2EC-4894-A76A-8B37511CAFC9}" type="presOf" srcId="{3B186BEA-039C-45AA-BA29-802113234C36}" destId="{CC4E7FFE-8681-4613-8E3C-AAD3CC5FCAFE}" srcOrd="0" destOrd="0" presId="urn:microsoft.com/office/officeart/2005/8/layout/process5"/>
    <dgm:cxn modelId="{B91ACF9F-D03B-4F02-9D40-1FAD7F972C2B}" type="presOf" srcId="{D75DDB55-FF0E-430C-A3A4-610661A01A3E}" destId="{81928CA1-BCFC-4B1D-830B-C74EDBA324FE}" srcOrd="0" destOrd="0" presId="urn:microsoft.com/office/officeart/2005/8/layout/process5"/>
    <dgm:cxn modelId="{890858A9-B9C9-4F9A-90BB-66528AA33821}" type="presOf" srcId="{3B186BEA-039C-45AA-BA29-802113234C36}" destId="{C077C393-8C79-4F30-8C7E-C1021EA5C5B0}" srcOrd="1" destOrd="0" presId="urn:microsoft.com/office/officeart/2005/8/layout/process5"/>
    <dgm:cxn modelId="{CCF90FAD-6641-458E-8B4C-3057BFD8E8EB}" type="presOf" srcId="{AFCE22A3-092C-48AB-8206-1915DCC7A75D}" destId="{E156D1AD-5DE3-407E-8BB5-83BF842C8C9F}" srcOrd="0" destOrd="0" presId="urn:microsoft.com/office/officeart/2005/8/layout/process5"/>
    <dgm:cxn modelId="{ED2CA1AF-C5B0-47C7-86E4-06C250AAA829}" type="presOf" srcId="{BFB33B6B-70A5-442E-A59D-45FD0275800D}" destId="{EE636E95-3E9E-46A0-88EC-FA5BBF4F7450}" srcOrd="1" destOrd="0" presId="urn:microsoft.com/office/officeart/2005/8/layout/process5"/>
    <dgm:cxn modelId="{43487CB5-D5CB-4287-91A4-53B50A3C5D59}" type="presOf" srcId="{A230DBE9-2169-45C5-AD2E-D1BB8B5B9FF2}" destId="{32D6D2BF-6869-4AA6-BDC6-883D32C36B80}" srcOrd="0" destOrd="0" presId="urn:microsoft.com/office/officeart/2005/8/layout/process5"/>
    <dgm:cxn modelId="{A5976FD1-A634-45BF-BD85-F336B38E7942}" srcId="{FA167B78-0EE1-4CA7-92AC-982B6A3BAC69}" destId="{AFA0DA3C-6699-451F-8A1B-D381CF005FAD}" srcOrd="1" destOrd="0" parTransId="{60236BE2-8800-4A07-BCF3-F960807814D8}" sibTransId="{BFB33B6B-70A5-442E-A59D-45FD0275800D}"/>
    <dgm:cxn modelId="{4A96D289-BE96-4704-8FA2-4C0C1BE515B2}" type="presParOf" srcId="{6A3F621F-7488-4662-9F4E-3832233BF09C}" destId="{81928CA1-BCFC-4B1D-830B-C74EDBA324FE}" srcOrd="0" destOrd="0" presId="urn:microsoft.com/office/officeart/2005/8/layout/process5"/>
    <dgm:cxn modelId="{29E35E06-6D93-4B19-9784-ABE5FD9B96F7}" type="presParOf" srcId="{6A3F621F-7488-4662-9F4E-3832233BF09C}" destId="{CC4E7FFE-8681-4613-8E3C-AAD3CC5FCAFE}" srcOrd="1" destOrd="0" presId="urn:microsoft.com/office/officeart/2005/8/layout/process5"/>
    <dgm:cxn modelId="{B7E3147D-F350-446F-9A07-6F49AB2033B9}" type="presParOf" srcId="{CC4E7FFE-8681-4613-8E3C-AAD3CC5FCAFE}" destId="{C077C393-8C79-4F30-8C7E-C1021EA5C5B0}" srcOrd="0" destOrd="0" presId="urn:microsoft.com/office/officeart/2005/8/layout/process5"/>
    <dgm:cxn modelId="{4F56D168-BDD6-4344-8E8B-89C1E9FC137C}" type="presParOf" srcId="{6A3F621F-7488-4662-9F4E-3832233BF09C}" destId="{791D8E22-749E-46AB-B2D5-86F231E1304A}" srcOrd="2" destOrd="0" presId="urn:microsoft.com/office/officeart/2005/8/layout/process5"/>
    <dgm:cxn modelId="{5574A3B1-630D-455E-B79C-65E4B046ED17}" type="presParOf" srcId="{6A3F621F-7488-4662-9F4E-3832233BF09C}" destId="{7F6AE13A-1007-42F1-9FB0-4FB7DF41C8D4}" srcOrd="3" destOrd="0" presId="urn:microsoft.com/office/officeart/2005/8/layout/process5"/>
    <dgm:cxn modelId="{A5C8115A-2442-4284-8377-0322C79F9929}" type="presParOf" srcId="{7F6AE13A-1007-42F1-9FB0-4FB7DF41C8D4}" destId="{EE636E95-3E9E-46A0-88EC-FA5BBF4F7450}" srcOrd="0" destOrd="0" presId="urn:microsoft.com/office/officeart/2005/8/layout/process5"/>
    <dgm:cxn modelId="{6664754B-EF2F-4C30-BC6C-A9ABADBFC260}" type="presParOf" srcId="{6A3F621F-7488-4662-9F4E-3832233BF09C}" destId="{2F6AEA02-0227-45A6-835E-1F90480CD89E}" srcOrd="4" destOrd="0" presId="urn:microsoft.com/office/officeart/2005/8/layout/process5"/>
    <dgm:cxn modelId="{C63B736A-47A5-46B5-A61B-18C3AE526C52}" type="presParOf" srcId="{6A3F621F-7488-4662-9F4E-3832233BF09C}" destId="{E156D1AD-5DE3-407E-8BB5-83BF842C8C9F}" srcOrd="5" destOrd="0" presId="urn:microsoft.com/office/officeart/2005/8/layout/process5"/>
    <dgm:cxn modelId="{57F43608-4306-4B64-B363-C3D812125BD8}" type="presParOf" srcId="{E156D1AD-5DE3-407E-8BB5-83BF842C8C9F}" destId="{6F6F47F1-9650-4241-AB00-3FE219D4D1BE}" srcOrd="0" destOrd="0" presId="urn:microsoft.com/office/officeart/2005/8/layout/process5"/>
    <dgm:cxn modelId="{60CD0AFB-C1C6-4F0E-B70C-A2B6158DA037}" type="presParOf" srcId="{6A3F621F-7488-4662-9F4E-3832233BF09C}" destId="{32D6D2BF-6869-4AA6-BDC6-883D32C36B80}"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175B0D2-2B53-4258-A347-5523A42AF68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CO"/>
        </a:p>
      </dgm:t>
    </dgm:pt>
    <dgm:pt modelId="{7B2B1AE4-0069-4320-937B-A13AD7793EA7}">
      <dgm:prSet custT="1"/>
      <dgm:spPr/>
      <dgm:t>
        <a:bodyPr/>
        <a:lstStyle/>
        <a:p>
          <a:pPr algn="ctr"/>
          <a:r>
            <a:rPr lang="es-CO" sz="2000" dirty="0">
              <a:latin typeface="Arial" panose="020B0604020202020204" pitchFamily="34" charset="0"/>
              <a:cs typeface="Arial" panose="020B0604020202020204" pitchFamily="34" charset="0"/>
            </a:rPr>
            <a:t>Modificación de la normatividad electoral para futuros escenarios de emergencias sociales o económicas</a:t>
          </a:r>
          <a:r>
            <a:rPr lang="es-CO" sz="1600" dirty="0">
              <a:latin typeface="Arial" panose="020B0604020202020204" pitchFamily="34" charset="0"/>
              <a:cs typeface="Arial" panose="020B0604020202020204" pitchFamily="34" charset="0"/>
            </a:rPr>
            <a:t>.</a:t>
          </a:r>
        </a:p>
      </dgm:t>
    </dgm:pt>
    <dgm:pt modelId="{43EAF08C-616B-4466-AA88-F04775531899}" type="parTrans" cxnId="{733A10B9-1F0B-481F-BB24-299744C252F7}">
      <dgm:prSet/>
      <dgm:spPr/>
      <dgm:t>
        <a:bodyPr/>
        <a:lstStyle/>
        <a:p>
          <a:endParaRPr lang="es-CO"/>
        </a:p>
      </dgm:t>
    </dgm:pt>
    <dgm:pt modelId="{38417913-43B4-4A76-9AD7-747A444F1412}" type="sibTrans" cxnId="{733A10B9-1F0B-481F-BB24-299744C252F7}">
      <dgm:prSet/>
      <dgm:spPr/>
      <dgm:t>
        <a:bodyPr/>
        <a:lstStyle/>
        <a:p>
          <a:endParaRPr lang="es-CO"/>
        </a:p>
      </dgm:t>
    </dgm:pt>
    <dgm:pt modelId="{01BD20A8-AC04-424E-AF05-5F0DF9FB4351}">
      <dgm:prSet custT="1"/>
      <dgm:spPr/>
      <dgm:t>
        <a:bodyPr/>
        <a:lstStyle/>
        <a:p>
          <a:pPr algn="ctr"/>
          <a:endParaRPr lang="es-CO" sz="2000" dirty="0">
            <a:latin typeface="Arial" panose="020B0604020202020204" pitchFamily="34" charset="0"/>
            <a:cs typeface="Arial" panose="020B0604020202020204" pitchFamily="34" charset="0"/>
          </a:endParaRPr>
        </a:p>
        <a:p>
          <a:pPr algn="ctr"/>
          <a:endParaRPr lang="es-CO" sz="2000" dirty="0">
            <a:latin typeface="Arial" panose="020B0604020202020204" pitchFamily="34" charset="0"/>
            <a:cs typeface="Arial" panose="020B0604020202020204" pitchFamily="34" charset="0"/>
          </a:endParaRPr>
        </a:p>
        <a:p>
          <a:pPr algn="ctr"/>
          <a:endParaRPr lang="es-CO" sz="2000" dirty="0">
            <a:latin typeface="Arial" panose="020B0604020202020204" pitchFamily="34" charset="0"/>
            <a:cs typeface="Arial" panose="020B0604020202020204" pitchFamily="34" charset="0"/>
          </a:endParaRPr>
        </a:p>
        <a:p>
          <a:pPr algn="ctr"/>
          <a:r>
            <a:rPr lang="es-CO" sz="2000" dirty="0">
              <a:latin typeface="Arial" panose="020B0604020202020204" pitchFamily="34" charset="0"/>
              <a:cs typeface="Arial" panose="020B0604020202020204" pitchFamily="34" charset="0"/>
            </a:rPr>
            <a:t>La Registraduría del Siglo XXI incluyó dentro el nuevo Código Electoral artículos que permiten garantizar el desarrollo de los procesos electorales implementando tecnología. </a:t>
          </a:r>
        </a:p>
        <a:p>
          <a:pPr algn="ctr"/>
          <a:endParaRPr lang="es-CO" sz="2000" dirty="0">
            <a:latin typeface="Arial" panose="020B0604020202020204" pitchFamily="34" charset="0"/>
            <a:cs typeface="Arial" panose="020B0604020202020204" pitchFamily="34" charset="0"/>
          </a:endParaRPr>
        </a:p>
      </dgm:t>
    </dgm:pt>
    <dgm:pt modelId="{4DB38D65-1291-4DC6-B023-F994487A5DF9}" type="parTrans" cxnId="{48DF778C-33F4-4EBA-9BFE-69E88C9619E0}">
      <dgm:prSet/>
      <dgm:spPr/>
      <dgm:t>
        <a:bodyPr/>
        <a:lstStyle/>
        <a:p>
          <a:endParaRPr lang="es-CO"/>
        </a:p>
      </dgm:t>
    </dgm:pt>
    <dgm:pt modelId="{E4BD0327-8803-4766-BC01-600D95CDDDA3}" type="sibTrans" cxnId="{48DF778C-33F4-4EBA-9BFE-69E88C9619E0}">
      <dgm:prSet/>
      <dgm:spPr/>
      <dgm:t>
        <a:bodyPr/>
        <a:lstStyle/>
        <a:p>
          <a:endParaRPr lang="es-CO"/>
        </a:p>
      </dgm:t>
    </dgm:pt>
    <dgm:pt modelId="{C7DD41FA-7157-4A85-A0C2-D03EC029C45B}">
      <dgm:prSet/>
      <dgm:spPr/>
      <dgm:t>
        <a:bodyPr/>
        <a:lstStyle/>
        <a:p>
          <a:endParaRPr lang="es-CO"/>
        </a:p>
      </dgm:t>
    </dgm:pt>
    <dgm:pt modelId="{2A08EDBC-CB64-45BD-8B16-2019B93A8877}" type="parTrans" cxnId="{6E0E7967-2314-4F31-B14E-8BB4C1502698}">
      <dgm:prSet/>
      <dgm:spPr/>
      <dgm:t>
        <a:bodyPr/>
        <a:lstStyle/>
        <a:p>
          <a:endParaRPr lang="es-CO"/>
        </a:p>
      </dgm:t>
    </dgm:pt>
    <dgm:pt modelId="{B308ABF6-1EC3-4CA1-A92F-3B62419D5976}" type="sibTrans" cxnId="{6E0E7967-2314-4F31-B14E-8BB4C1502698}">
      <dgm:prSet/>
      <dgm:spPr/>
      <dgm:t>
        <a:bodyPr/>
        <a:lstStyle/>
        <a:p>
          <a:endParaRPr lang="es-CO"/>
        </a:p>
      </dgm:t>
    </dgm:pt>
    <dgm:pt modelId="{E98FF4D5-6AEC-4D7B-BF93-B46862537FF1}" type="pres">
      <dgm:prSet presAssocID="{F175B0D2-2B53-4258-A347-5523A42AF681}" presName="arrowDiagram" presStyleCnt="0">
        <dgm:presLayoutVars>
          <dgm:chMax val="5"/>
          <dgm:dir/>
          <dgm:resizeHandles val="exact"/>
        </dgm:presLayoutVars>
      </dgm:prSet>
      <dgm:spPr/>
    </dgm:pt>
    <dgm:pt modelId="{9075A3A2-31EF-4D16-857E-83CE0A4F937D}" type="pres">
      <dgm:prSet presAssocID="{F175B0D2-2B53-4258-A347-5523A42AF681}" presName="arrow" presStyleLbl="bgShp" presStyleIdx="0" presStyleCnt="1"/>
      <dgm:spPr>
        <a:solidFill>
          <a:srgbClr val="A8E3E6"/>
        </a:solidFill>
      </dgm:spPr>
    </dgm:pt>
    <dgm:pt modelId="{72FEBA1C-AFC1-42A3-BF1B-71A551C9F972}" type="pres">
      <dgm:prSet presAssocID="{F175B0D2-2B53-4258-A347-5523A42AF681}" presName="arrowDiagram3" presStyleCnt="0"/>
      <dgm:spPr/>
    </dgm:pt>
    <dgm:pt modelId="{A32D2460-39BA-4492-865E-9DFD7CBE01D9}" type="pres">
      <dgm:prSet presAssocID="{7B2B1AE4-0069-4320-937B-A13AD7793EA7}" presName="bullet3a" presStyleLbl="node1" presStyleIdx="0" presStyleCnt="3"/>
      <dgm:spPr>
        <a:solidFill>
          <a:srgbClr val="009893"/>
        </a:solidFill>
      </dgm:spPr>
    </dgm:pt>
    <dgm:pt modelId="{B891EFBF-78A9-4B1B-9B5D-3EBCD24699D6}" type="pres">
      <dgm:prSet presAssocID="{7B2B1AE4-0069-4320-937B-A13AD7793EA7}" presName="textBox3a" presStyleLbl="revTx" presStyleIdx="0" presStyleCnt="3" custScaleX="165717" custLinFactY="-59176" custLinFactNeighborX="-35119" custLinFactNeighborY="-100000">
        <dgm:presLayoutVars>
          <dgm:bulletEnabled val="1"/>
        </dgm:presLayoutVars>
      </dgm:prSet>
      <dgm:spPr/>
    </dgm:pt>
    <dgm:pt modelId="{77E9A491-E9FA-4191-AC94-F909E0276A5A}" type="pres">
      <dgm:prSet presAssocID="{01BD20A8-AC04-424E-AF05-5F0DF9FB4351}" presName="bullet3b" presStyleLbl="node1" presStyleIdx="1" presStyleCnt="3" custScaleX="113658" custScaleY="107103" custLinFactX="-17149" custLinFactNeighborX="-100000" custLinFactNeighborY="48639"/>
      <dgm:spPr>
        <a:solidFill>
          <a:srgbClr val="009893"/>
        </a:solidFill>
      </dgm:spPr>
    </dgm:pt>
    <dgm:pt modelId="{EE95A7BD-3568-4509-87C3-9CE9B5E79CF5}" type="pres">
      <dgm:prSet presAssocID="{01BD20A8-AC04-424E-AF05-5F0DF9FB4351}" presName="textBox3b" presStyleLbl="revTx" presStyleIdx="1" presStyleCnt="3" custScaleX="219435" custLinFactX="2125" custLinFactNeighborX="100000" custLinFactNeighborY="-38041">
        <dgm:presLayoutVars>
          <dgm:bulletEnabled val="1"/>
        </dgm:presLayoutVars>
      </dgm:prSet>
      <dgm:spPr/>
    </dgm:pt>
    <dgm:pt modelId="{703CE11F-4D26-4910-8E03-AEFA2B3F47E3}" type="pres">
      <dgm:prSet presAssocID="{C7DD41FA-7157-4A85-A0C2-D03EC029C45B}" presName="bullet3c" presStyleLbl="node1" presStyleIdx="2" presStyleCnt="3" custScaleX="159070" custScaleY="130699" custLinFactNeighborX="77435" custLinFactNeighborY="-13012"/>
      <dgm:spPr>
        <a:solidFill>
          <a:srgbClr val="009893"/>
        </a:solidFill>
      </dgm:spPr>
    </dgm:pt>
    <dgm:pt modelId="{4E88813B-BCA7-4172-A294-B9198FC69DDD}" type="pres">
      <dgm:prSet presAssocID="{C7DD41FA-7157-4A85-A0C2-D03EC029C45B}" presName="textBox3c" presStyleLbl="revTx" presStyleIdx="2" presStyleCnt="3">
        <dgm:presLayoutVars>
          <dgm:bulletEnabled val="1"/>
        </dgm:presLayoutVars>
      </dgm:prSet>
      <dgm:spPr/>
    </dgm:pt>
  </dgm:ptLst>
  <dgm:cxnLst>
    <dgm:cxn modelId="{6E0E7967-2314-4F31-B14E-8BB4C1502698}" srcId="{F175B0D2-2B53-4258-A347-5523A42AF681}" destId="{C7DD41FA-7157-4A85-A0C2-D03EC029C45B}" srcOrd="2" destOrd="0" parTransId="{2A08EDBC-CB64-45BD-8B16-2019B93A8877}" sibTransId="{B308ABF6-1EC3-4CA1-A92F-3B62419D5976}"/>
    <dgm:cxn modelId="{839A6872-B5A9-47A1-A388-86323C4DF2D9}" type="presOf" srcId="{F175B0D2-2B53-4258-A347-5523A42AF681}" destId="{E98FF4D5-6AEC-4D7B-BF93-B46862537FF1}" srcOrd="0" destOrd="0" presId="urn:microsoft.com/office/officeart/2005/8/layout/arrow2"/>
    <dgm:cxn modelId="{48DF778C-33F4-4EBA-9BFE-69E88C9619E0}" srcId="{F175B0D2-2B53-4258-A347-5523A42AF681}" destId="{01BD20A8-AC04-424E-AF05-5F0DF9FB4351}" srcOrd="1" destOrd="0" parTransId="{4DB38D65-1291-4DC6-B023-F994487A5DF9}" sibTransId="{E4BD0327-8803-4766-BC01-600D95CDDDA3}"/>
    <dgm:cxn modelId="{BAD112B8-F058-4CA0-941D-0FB8D4B4C8AA}" type="presOf" srcId="{C7DD41FA-7157-4A85-A0C2-D03EC029C45B}" destId="{4E88813B-BCA7-4172-A294-B9198FC69DDD}" srcOrd="0" destOrd="0" presId="urn:microsoft.com/office/officeart/2005/8/layout/arrow2"/>
    <dgm:cxn modelId="{733A10B9-1F0B-481F-BB24-299744C252F7}" srcId="{F175B0D2-2B53-4258-A347-5523A42AF681}" destId="{7B2B1AE4-0069-4320-937B-A13AD7793EA7}" srcOrd="0" destOrd="0" parTransId="{43EAF08C-616B-4466-AA88-F04775531899}" sibTransId="{38417913-43B4-4A76-9AD7-747A444F1412}"/>
    <dgm:cxn modelId="{1F43A9B9-8E47-4DA1-A985-7EFDE84100F1}" type="presOf" srcId="{01BD20A8-AC04-424E-AF05-5F0DF9FB4351}" destId="{EE95A7BD-3568-4509-87C3-9CE9B5E79CF5}" srcOrd="0" destOrd="0" presId="urn:microsoft.com/office/officeart/2005/8/layout/arrow2"/>
    <dgm:cxn modelId="{F17DB1EE-7C83-47D8-8F81-E641A2BD8DF4}" type="presOf" srcId="{7B2B1AE4-0069-4320-937B-A13AD7793EA7}" destId="{B891EFBF-78A9-4B1B-9B5D-3EBCD24699D6}" srcOrd="0" destOrd="0" presId="urn:microsoft.com/office/officeart/2005/8/layout/arrow2"/>
    <dgm:cxn modelId="{0110AD6E-D23D-4C9E-B081-D6031E770D05}" type="presParOf" srcId="{E98FF4D5-6AEC-4D7B-BF93-B46862537FF1}" destId="{9075A3A2-31EF-4D16-857E-83CE0A4F937D}" srcOrd="0" destOrd="0" presId="urn:microsoft.com/office/officeart/2005/8/layout/arrow2"/>
    <dgm:cxn modelId="{A2340E09-FD98-4B30-8621-0FD3C8AC6589}" type="presParOf" srcId="{E98FF4D5-6AEC-4D7B-BF93-B46862537FF1}" destId="{72FEBA1C-AFC1-42A3-BF1B-71A551C9F972}" srcOrd="1" destOrd="0" presId="urn:microsoft.com/office/officeart/2005/8/layout/arrow2"/>
    <dgm:cxn modelId="{F6C7EC7E-20B3-4075-A99A-9926FF7D98FE}" type="presParOf" srcId="{72FEBA1C-AFC1-42A3-BF1B-71A551C9F972}" destId="{A32D2460-39BA-4492-865E-9DFD7CBE01D9}" srcOrd="0" destOrd="0" presId="urn:microsoft.com/office/officeart/2005/8/layout/arrow2"/>
    <dgm:cxn modelId="{99FA50A0-4D4F-4621-AC02-0A4307F8D7F6}" type="presParOf" srcId="{72FEBA1C-AFC1-42A3-BF1B-71A551C9F972}" destId="{B891EFBF-78A9-4B1B-9B5D-3EBCD24699D6}" srcOrd="1" destOrd="0" presId="urn:microsoft.com/office/officeart/2005/8/layout/arrow2"/>
    <dgm:cxn modelId="{FAF4E37F-05D2-4393-BE80-F8916C652E4F}" type="presParOf" srcId="{72FEBA1C-AFC1-42A3-BF1B-71A551C9F972}" destId="{77E9A491-E9FA-4191-AC94-F909E0276A5A}" srcOrd="2" destOrd="0" presId="urn:microsoft.com/office/officeart/2005/8/layout/arrow2"/>
    <dgm:cxn modelId="{E4EE3BE3-DD53-40EA-B755-F49776992620}" type="presParOf" srcId="{72FEBA1C-AFC1-42A3-BF1B-71A551C9F972}" destId="{EE95A7BD-3568-4509-87C3-9CE9B5E79CF5}" srcOrd="3" destOrd="0" presId="urn:microsoft.com/office/officeart/2005/8/layout/arrow2"/>
    <dgm:cxn modelId="{75C59761-54A6-4B79-83AA-BBFAC76C1445}" type="presParOf" srcId="{72FEBA1C-AFC1-42A3-BF1B-71A551C9F972}" destId="{703CE11F-4D26-4910-8E03-AEFA2B3F47E3}" srcOrd="4" destOrd="0" presId="urn:microsoft.com/office/officeart/2005/8/layout/arrow2"/>
    <dgm:cxn modelId="{A6321446-6F2E-4DDD-85E7-41C3FB458E71}" type="presParOf" srcId="{72FEBA1C-AFC1-42A3-BF1B-71A551C9F972}" destId="{4E88813B-BCA7-4172-A294-B9198FC69DDD}"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B5ED89-BD1F-4552-B794-F58285BAD21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22143766-134B-454C-BAC8-416A0ED0E3B2}">
      <dgm:prSet phldrT="[Texto]"/>
      <dgm:spPr>
        <a:solidFill>
          <a:srgbClr val="009893"/>
        </a:solidFill>
      </dgm:spPr>
      <dgm:t>
        <a:bodyPr/>
        <a:lstStyle/>
        <a:p>
          <a:pPr>
            <a:buNone/>
          </a:pPr>
          <a:r>
            <a:rPr lang="es-ES" b="0" dirty="0">
              <a:solidFill>
                <a:schemeClr val="tx1"/>
              </a:solidFill>
              <a:latin typeface="Arial" panose="020B0604020202020204" pitchFamily="34" charset="0"/>
              <a:cs typeface="Arial" panose="020B0604020202020204" pitchFamily="34" charset="0"/>
            </a:rPr>
            <a:t>Suministra a las agrupaciones políticas los medios que permitan la inscripción en dos plataformas.</a:t>
          </a:r>
          <a:endParaRPr lang="es-CO" dirty="0">
            <a:solidFill>
              <a:schemeClr val="tx1"/>
            </a:solidFill>
          </a:endParaRPr>
        </a:p>
      </dgm:t>
    </dgm:pt>
    <dgm:pt modelId="{3E3C6E50-6BE6-4F2C-B7D7-7C119C30DB9C}" type="parTrans" cxnId="{05B5AA6A-B7FA-45BD-A72A-1D53396016F5}">
      <dgm:prSet/>
      <dgm:spPr/>
      <dgm:t>
        <a:bodyPr/>
        <a:lstStyle/>
        <a:p>
          <a:endParaRPr lang="es-CO"/>
        </a:p>
      </dgm:t>
    </dgm:pt>
    <dgm:pt modelId="{BEA14382-7B62-4255-BCFD-A17FA56FA5E5}" type="sibTrans" cxnId="{05B5AA6A-B7FA-45BD-A72A-1D53396016F5}">
      <dgm:prSet/>
      <dgm:spPr/>
      <dgm:t>
        <a:bodyPr/>
        <a:lstStyle/>
        <a:p>
          <a:endParaRPr lang="es-CO"/>
        </a:p>
      </dgm:t>
    </dgm:pt>
    <dgm:pt modelId="{F4EEF611-534D-4210-BDA8-B35DCEDBA814}">
      <dgm:prSet phldrT="[Texto]" custT="1"/>
      <dgm:spPr>
        <a:solidFill>
          <a:srgbClr val="77D2D7">
            <a:alpha val="90000"/>
          </a:srgbClr>
        </a:solidFill>
      </dgm:spPr>
      <dgm:t>
        <a:bodyPr/>
        <a:lstStyle/>
        <a:p>
          <a:r>
            <a:rPr lang="es-ES" sz="1700" b="1" dirty="0">
              <a:solidFill>
                <a:schemeClr val="tx1"/>
              </a:solidFill>
              <a:latin typeface="Arial" panose="020B0604020202020204" pitchFamily="34" charset="0"/>
              <a:cs typeface="Arial" panose="020B0604020202020204" pitchFamily="34" charset="0"/>
            </a:rPr>
            <a:t>1. </a:t>
          </a:r>
          <a:r>
            <a:rPr lang="es-ES" sz="1700" dirty="0">
              <a:solidFill>
                <a:schemeClr val="tx1"/>
              </a:solidFill>
              <a:latin typeface="Arial" panose="020B0604020202020204" pitchFamily="34" charset="0"/>
              <a:cs typeface="Arial" panose="020B0604020202020204" pitchFamily="34" charset="0"/>
            </a:rPr>
            <a:t>Plataforma: Registro de Comités Inscriptores ► Grupos Significativos de Ciudadanos – Movimientos Sociales – Promotores del Voto en Blanco</a:t>
          </a:r>
          <a:endParaRPr lang="es-CO" sz="1700" dirty="0"/>
        </a:p>
      </dgm:t>
    </dgm:pt>
    <dgm:pt modelId="{0EECC010-41D0-4C93-AC4F-81D530287E58}" type="parTrans" cxnId="{FB18DBF5-BD1B-4BEC-9B19-15118467E328}">
      <dgm:prSet/>
      <dgm:spPr/>
      <dgm:t>
        <a:bodyPr/>
        <a:lstStyle/>
        <a:p>
          <a:endParaRPr lang="es-CO"/>
        </a:p>
      </dgm:t>
    </dgm:pt>
    <dgm:pt modelId="{52330BCE-1E4F-4E84-9A10-A4457B9B554D}" type="sibTrans" cxnId="{FB18DBF5-BD1B-4BEC-9B19-15118467E328}">
      <dgm:prSet/>
      <dgm:spPr/>
      <dgm:t>
        <a:bodyPr/>
        <a:lstStyle/>
        <a:p>
          <a:endParaRPr lang="es-CO"/>
        </a:p>
      </dgm:t>
    </dgm:pt>
    <dgm:pt modelId="{364A4A97-3A87-48CA-8C36-DB1C05CBECBE}">
      <dgm:prSet phldrT="[Texto]" custT="1"/>
      <dgm:spPr>
        <a:solidFill>
          <a:srgbClr val="77D2D7">
            <a:alpha val="90000"/>
          </a:srgbClr>
        </a:solidFill>
      </dgm:spPr>
      <dgm:t>
        <a:bodyPr/>
        <a:lstStyle/>
        <a:p>
          <a:r>
            <a:rPr lang="es-ES" sz="1700" b="1" dirty="0">
              <a:solidFill>
                <a:schemeClr val="tx1"/>
              </a:solidFill>
              <a:latin typeface="Arial" panose="020B0604020202020204" pitchFamily="34" charset="0"/>
              <a:cs typeface="Arial" panose="020B0604020202020204" pitchFamily="34" charset="0"/>
            </a:rPr>
            <a:t>2. </a:t>
          </a:r>
          <a:r>
            <a:rPr lang="es-ES" sz="1700" dirty="0">
              <a:solidFill>
                <a:schemeClr val="tx1"/>
              </a:solidFill>
              <a:latin typeface="Arial" panose="020B0604020202020204" pitchFamily="34" charset="0"/>
              <a:cs typeface="Arial" panose="020B0604020202020204" pitchFamily="34" charset="0"/>
            </a:rPr>
            <a:t>Plataforma: Inscripción de Candidatos – biometría facial</a:t>
          </a:r>
          <a:endParaRPr lang="es-CO" sz="1700" dirty="0"/>
        </a:p>
      </dgm:t>
    </dgm:pt>
    <dgm:pt modelId="{8B1CAFF4-F3C1-4EBC-AE1B-E654C151EC53}" type="parTrans" cxnId="{A66CC94B-428A-4117-9AA1-3290DC5C6116}">
      <dgm:prSet/>
      <dgm:spPr/>
      <dgm:t>
        <a:bodyPr/>
        <a:lstStyle/>
        <a:p>
          <a:endParaRPr lang="es-CO"/>
        </a:p>
      </dgm:t>
    </dgm:pt>
    <dgm:pt modelId="{928C6432-5A6F-455A-A6F0-B0A8ABF85EAB}" type="sibTrans" cxnId="{A66CC94B-428A-4117-9AA1-3290DC5C6116}">
      <dgm:prSet/>
      <dgm:spPr/>
      <dgm:t>
        <a:bodyPr/>
        <a:lstStyle/>
        <a:p>
          <a:endParaRPr lang="es-CO"/>
        </a:p>
      </dgm:t>
    </dgm:pt>
    <dgm:pt modelId="{50C5AABD-63A2-4C20-86F2-6719FE0CD9AF}">
      <dgm:prSet phldrT="[Texto]" custT="1"/>
      <dgm:spPr>
        <a:solidFill>
          <a:srgbClr val="009893"/>
        </a:solidFill>
      </dgm:spPr>
      <dgm:t>
        <a:bodyPr/>
        <a:lstStyle/>
        <a:p>
          <a:r>
            <a:rPr lang="es-CO" sz="2400" dirty="0">
              <a:solidFill>
                <a:schemeClr val="tx1"/>
              </a:solidFill>
              <a:latin typeface="Arial" panose="020B0604020202020204" pitchFamily="34" charset="0"/>
              <a:cs typeface="Arial" panose="020B0604020202020204" pitchFamily="34" charset="0"/>
            </a:rPr>
            <a:t>En aplicación de la normatividad vigente</a:t>
          </a:r>
        </a:p>
        <a:p>
          <a:r>
            <a:rPr lang="es-CO" sz="2000" dirty="0">
              <a:solidFill>
                <a:schemeClr val="tx1"/>
              </a:solidFill>
              <a:latin typeface="Arial" panose="020B0604020202020204" pitchFamily="34" charset="0"/>
              <a:cs typeface="Arial" panose="020B0604020202020204" pitchFamily="34" charset="0"/>
            </a:rPr>
            <a:t>(Ley 1475 de 2011 art 28 al 32)</a:t>
          </a:r>
        </a:p>
      </dgm:t>
    </dgm:pt>
    <dgm:pt modelId="{1E7E169C-4A0F-4BB5-BDD3-E0425BD05940}" type="parTrans" cxnId="{53F554DE-4651-4F88-B888-F2680E8E4A11}">
      <dgm:prSet/>
      <dgm:spPr/>
      <dgm:t>
        <a:bodyPr/>
        <a:lstStyle/>
        <a:p>
          <a:endParaRPr lang="es-CO"/>
        </a:p>
      </dgm:t>
    </dgm:pt>
    <dgm:pt modelId="{09BA5964-0434-4E8A-B25A-55913F6E7797}" type="sibTrans" cxnId="{53F554DE-4651-4F88-B888-F2680E8E4A11}">
      <dgm:prSet/>
      <dgm:spPr/>
      <dgm:t>
        <a:bodyPr/>
        <a:lstStyle/>
        <a:p>
          <a:endParaRPr lang="es-CO"/>
        </a:p>
      </dgm:t>
    </dgm:pt>
    <dgm:pt modelId="{14D994E9-EE46-41CD-8846-910820B1B903}">
      <dgm:prSet phldrT="[Texto]"/>
      <dgm:spPr>
        <a:solidFill>
          <a:srgbClr val="77D2D7">
            <a:alpha val="90000"/>
          </a:srgbClr>
        </a:solidFill>
      </dgm:spPr>
      <dgm:t>
        <a:bodyPr/>
        <a:lstStyle/>
        <a:p>
          <a:r>
            <a:rPr lang="es-ES" dirty="0">
              <a:latin typeface="Arial" panose="020B0604020202020204" pitchFamily="34" charset="0"/>
              <a:cs typeface="Arial" panose="020B0604020202020204" pitchFamily="34" charset="0"/>
            </a:rPr>
            <a:t>1. Derecho de postulación. </a:t>
          </a:r>
          <a:endParaRPr lang="es-CO" dirty="0">
            <a:latin typeface="Arial" panose="020B0604020202020204" pitchFamily="34" charset="0"/>
            <a:cs typeface="Arial" panose="020B0604020202020204" pitchFamily="34" charset="0"/>
          </a:endParaRPr>
        </a:p>
      </dgm:t>
    </dgm:pt>
    <dgm:pt modelId="{AE1A5825-7608-4A9E-908E-4EFAFC806160}" type="parTrans" cxnId="{100C7E0B-6557-418F-A054-A8DC629E6902}">
      <dgm:prSet/>
      <dgm:spPr/>
      <dgm:t>
        <a:bodyPr/>
        <a:lstStyle/>
        <a:p>
          <a:endParaRPr lang="es-CO"/>
        </a:p>
      </dgm:t>
    </dgm:pt>
    <dgm:pt modelId="{35841C3C-C4E6-4023-8A7F-4E3A9DE0349D}" type="sibTrans" cxnId="{100C7E0B-6557-418F-A054-A8DC629E6902}">
      <dgm:prSet/>
      <dgm:spPr/>
      <dgm:t>
        <a:bodyPr/>
        <a:lstStyle/>
        <a:p>
          <a:endParaRPr lang="es-CO"/>
        </a:p>
      </dgm:t>
    </dgm:pt>
    <dgm:pt modelId="{95BFC815-2983-49F2-8B1F-E08B2EEF5867}">
      <dgm:prSet phldrT="[Texto]"/>
      <dgm:spPr>
        <a:solidFill>
          <a:srgbClr val="77D2D7">
            <a:alpha val="90000"/>
          </a:srgbClr>
        </a:solidFill>
      </dgm:spPr>
      <dgm:t>
        <a:bodyPr/>
        <a:lstStyle/>
        <a:p>
          <a:r>
            <a:rPr lang="es-ES" dirty="0">
              <a:latin typeface="Arial" panose="020B0604020202020204" pitchFamily="34" charset="0"/>
              <a:cs typeface="Arial" panose="020B0604020202020204" pitchFamily="34" charset="0"/>
            </a:rPr>
            <a:t>2. Periodo de Inscripción. </a:t>
          </a:r>
          <a:endParaRPr lang="es-CO" dirty="0">
            <a:latin typeface="Arial" panose="020B0604020202020204" pitchFamily="34" charset="0"/>
            <a:cs typeface="Arial" panose="020B0604020202020204" pitchFamily="34" charset="0"/>
          </a:endParaRPr>
        </a:p>
      </dgm:t>
    </dgm:pt>
    <dgm:pt modelId="{211E3A3B-B08C-40CB-844C-9D8B7D371DDA}" type="parTrans" cxnId="{C8FA6E16-4E6B-4373-BBF2-4DCA39690C9B}">
      <dgm:prSet/>
      <dgm:spPr/>
      <dgm:t>
        <a:bodyPr/>
        <a:lstStyle/>
        <a:p>
          <a:endParaRPr lang="es-CO"/>
        </a:p>
      </dgm:t>
    </dgm:pt>
    <dgm:pt modelId="{34B11A06-7900-429D-8D2F-F42B9FAE060F}" type="sibTrans" cxnId="{C8FA6E16-4E6B-4373-BBF2-4DCA39690C9B}">
      <dgm:prSet/>
      <dgm:spPr/>
      <dgm:t>
        <a:bodyPr/>
        <a:lstStyle/>
        <a:p>
          <a:endParaRPr lang="es-CO"/>
        </a:p>
      </dgm:t>
    </dgm:pt>
    <dgm:pt modelId="{B1B0F9F5-F30F-49FB-A741-AFB4232E9731}">
      <dgm:prSet phldrT="[Texto]"/>
      <dgm:spPr>
        <a:solidFill>
          <a:srgbClr val="77D2D7">
            <a:alpha val="90000"/>
          </a:srgbClr>
        </a:solidFill>
      </dgm:spPr>
      <dgm:t>
        <a:bodyPr/>
        <a:lstStyle/>
        <a:p>
          <a:r>
            <a:rPr lang="es-ES" dirty="0">
              <a:latin typeface="Arial" panose="020B0604020202020204" pitchFamily="34" charset="0"/>
              <a:cs typeface="Arial" panose="020B0604020202020204" pitchFamily="34" charset="0"/>
            </a:rPr>
            <a:t>3.  Período de Modificación. </a:t>
          </a:r>
          <a:endParaRPr lang="es-CO" dirty="0">
            <a:latin typeface="Arial" panose="020B0604020202020204" pitchFamily="34" charset="0"/>
            <a:cs typeface="Arial" panose="020B0604020202020204" pitchFamily="34" charset="0"/>
          </a:endParaRPr>
        </a:p>
      </dgm:t>
    </dgm:pt>
    <dgm:pt modelId="{77CB0320-DC42-4AFC-B8BA-919F1E17DFA4}" type="parTrans" cxnId="{701FFEC8-D3A7-47D5-A555-550441C0C4A1}">
      <dgm:prSet/>
      <dgm:spPr/>
      <dgm:t>
        <a:bodyPr/>
        <a:lstStyle/>
        <a:p>
          <a:endParaRPr lang="es-CO"/>
        </a:p>
      </dgm:t>
    </dgm:pt>
    <dgm:pt modelId="{56996747-D8E2-4346-AE76-DB5E6D2D3E71}" type="sibTrans" cxnId="{701FFEC8-D3A7-47D5-A555-550441C0C4A1}">
      <dgm:prSet/>
      <dgm:spPr/>
      <dgm:t>
        <a:bodyPr/>
        <a:lstStyle/>
        <a:p>
          <a:endParaRPr lang="es-CO"/>
        </a:p>
      </dgm:t>
    </dgm:pt>
    <dgm:pt modelId="{15702DC6-7115-4798-ACBE-2670C71551F1}">
      <dgm:prSet phldrT="[Texto]"/>
      <dgm:spPr>
        <a:solidFill>
          <a:srgbClr val="77D2D7">
            <a:alpha val="90000"/>
          </a:srgbClr>
        </a:solidFill>
      </dgm:spPr>
      <dgm:t>
        <a:bodyPr/>
        <a:lstStyle/>
        <a:p>
          <a:r>
            <a:rPr lang="es-ES" dirty="0">
              <a:latin typeface="Arial" panose="020B0604020202020204" pitchFamily="34" charset="0"/>
              <a:cs typeface="Arial" panose="020B0604020202020204" pitchFamily="34" charset="0"/>
            </a:rPr>
            <a:t>4. Aceptación o Rechazo.</a:t>
          </a:r>
          <a:endParaRPr lang="es-CO" dirty="0">
            <a:latin typeface="Arial" panose="020B0604020202020204" pitchFamily="34" charset="0"/>
            <a:cs typeface="Arial" panose="020B0604020202020204" pitchFamily="34" charset="0"/>
          </a:endParaRPr>
        </a:p>
      </dgm:t>
    </dgm:pt>
    <dgm:pt modelId="{11A8DD54-C9D7-46F3-AA8E-EF8AFCBF67CB}" type="parTrans" cxnId="{B320F5EA-D8C2-4D81-BE07-2B6888380F54}">
      <dgm:prSet/>
      <dgm:spPr/>
      <dgm:t>
        <a:bodyPr/>
        <a:lstStyle/>
        <a:p>
          <a:endParaRPr lang="es-CO"/>
        </a:p>
      </dgm:t>
    </dgm:pt>
    <dgm:pt modelId="{2657A131-7AC6-434E-BCCA-959ADDB94A51}" type="sibTrans" cxnId="{B320F5EA-D8C2-4D81-BE07-2B6888380F54}">
      <dgm:prSet/>
      <dgm:spPr/>
      <dgm:t>
        <a:bodyPr/>
        <a:lstStyle/>
        <a:p>
          <a:endParaRPr lang="es-CO"/>
        </a:p>
      </dgm:t>
    </dgm:pt>
    <dgm:pt modelId="{98B113A7-BE12-4B1A-8C04-BAA58F232080}" type="pres">
      <dgm:prSet presAssocID="{43B5ED89-BD1F-4552-B794-F58285BAD219}" presName="Name0" presStyleCnt="0">
        <dgm:presLayoutVars>
          <dgm:dir/>
          <dgm:animLvl val="lvl"/>
          <dgm:resizeHandles/>
        </dgm:presLayoutVars>
      </dgm:prSet>
      <dgm:spPr/>
    </dgm:pt>
    <dgm:pt modelId="{2F9538A8-FC51-4BA2-B022-9E735761562C}" type="pres">
      <dgm:prSet presAssocID="{22143766-134B-454C-BAC8-416A0ED0E3B2}" presName="linNode" presStyleCnt="0"/>
      <dgm:spPr/>
    </dgm:pt>
    <dgm:pt modelId="{ACB04277-C131-4C24-AB32-31254C5A40AC}" type="pres">
      <dgm:prSet presAssocID="{22143766-134B-454C-BAC8-416A0ED0E3B2}" presName="parentShp" presStyleLbl="node1" presStyleIdx="0" presStyleCnt="2" custLinFactNeighborX="154" custLinFactNeighborY="2206">
        <dgm:presLayoutVars>
          <dgm:bulletEnabled val="1"/>
        </dgm:presLayoutVars>
      </dgm:prSet>
      <dgm:spPr/>
    </dgm:pt>
    <dgm:pt modelId="{29139DC3-966B-4AB4-9917-A2610554D3FE}" type="pres">
      <dgm:prSet presAssocID="{22143766-134B-454C-BAC8-416A0ED0E3B2}" presName="childShp" presStyleLbl="bgAccFollowNode1" presStyleIdx="0" presStyleCnt="2" custScaleY="107447">
        <dgm:presLayoutVars>
          <dgm:bulletEnabled val="1"/>
        </dgm:presLayoutVars>
      </dgm:prSet>
      <dgm:spPr/>
    </dgm:pt>
    <dgm:pt modelId="{72A41CA4-72F9-413A-8F7E-DC823A024E37}" type="pres">
      <dgm:prSet presAssocID="{BEA14382-7B62-4255-BCFD-A17FA56FA5E5}" presName="spacing" presStyleCnt="0"/>
      <dgm:spPr/>
    </dgm:pt>
    <dgm:pt modelId="{57AFC065-6613-4111-9F9B-E5971192C918}" type="pres">
      <dgm:prSet presAssocID="{50C5AABD-63A2-4C20-86F2-6719FE0CD9AF}" presName="linNode" presStyleCnt="0"/>
      <dgm:spPr/>
    </dgm:pt>
    <dgm:pt modelId="{C91E280E-6704-46A6-936D-4C525FDE7ECA}" type="pres">
      <dgm:prSet presAssocID="{50C5AABD-63A2-4C20-86F2-6719FE0CD9AF}" presName="parentShp" presStyleLbl="node1" presStyleIdx="1" presStyleCnt="2">
        <dgm:presLayoutVars>
          <dgm:bulletEnabled val="1"/>
        </dgm:presLayoutVars>
      </dgm:prSet>
      <dgm:spPr/>
    </dgm:pt>
    <dgm:pt modelId="{C987B1A2-411E-46B0-8C7F-E2F6DB3F3D09}" type="pres">
      <dgm:prSet presAssocID="{50C5AABD-63A2-4C20-86F2-6719FE0CD9AF}" presName="childShp" presStyleLbl="bgAccFollowNode1" presStyleIdx="1" presStyleCnt="2">
        <dgm:presLayoutVars>
          <dgm:bulletEnabled val="1"/>
        </dgm:presLayoutVars>
      </dgm:prSet>
      <dgm:spPr/>
    </dgm:pt>
  </dgm:ptLst>
  <dgm:cxnLst>
    <dgm:cxn modelId="{100C7E0B-6557-418F-A054-A8DC629E6902}" srcId="{50C5AABD-63A2-4C20-86F2-6719FE0CD9AF}" destId="{14D994E9-EE46-41CD-8846-910820B1B903}" srcOrd="0" destOrd="0" parTransId="{AE1A5825-7608-4A9E-908E-4EFAFC806160}" sibTransId="{35841C3C-C4E6-4023-8A7F-4E3A9DE0349D}"/>
    <dgm:cxn modelId="{C8FA6E16-4E6B-4373-BBF2-4DCA39690C9B}" srcId="{50C5AABD-63A2-4C20-86F2-6719FE0CD9AF}" destId="{95BFC815-2983-49F2-8B1F-E08B2EEF5867}" srcOrd="1" destOrd="0" parTransId="{211E3A3B-B08C-40CB-844C-9D8B7D371DDA}" sibTransId="{34B11A06-7900-429D-8D2F-F42B9FAE060F}"/>
    <dgm:cxn modelId="{BEBECA22-AD48-462B-9123-A1B8B9B42126}" type="presOf" srcId="{14D994E9-EE46-41CD-8846-910820B1B903}" destId="{C987B1A2-411E-46B0-8C7F-E2F6DB3F3D09}" srcOrd="0" destOrd="0" presId="urn:microsoft.com/office/officeart/2005/8/layout/vList6"/>
    <dgm:cxn modelId="{3DAA8546-0629-4D49-8651-308A299638DA}" type="presOf" srcId="{F4EEF611-534D-4210-BDA8-B35DCEDBA814}" destId="{29139DC3-966B-4AB4-9917-A2610554D3FE}" srcOrd="0" destOrd="0" presId="urn:microsoft.com/office/officeart/2005/8/layout/vList6"/>
    <dgm:cxn modelId="{05B5AA6A-B7FA-45BD-A72A-1D53396016F5}" srcId="{43B5ED89-BD1F-4552-B794-F58285BAD219}" destId="{22143766-134B-454C-BAC8-416A0ED0E3B2}" srcOrd="0" destOrd="0" parTransId="{3E3C6E50-6BE6-4F2C-B7D7-7C119C30DB9C}" sibTransId="{BEA14382-7B62-4255-BCFD-A17FA56FA5E5}"/>
    <dgm:cxn modelId="{56959E4B-48AD-4044-ABD4-6ECCA650475E}" type="presOf" srcId="{22143766-134B-454C-BAC8-416A0ED0E3B2}" destId="{ACB04277-C131-4C24-AB32-31254C5A40AC}" srcOrd="0" destOrd="0" presId="urn:microsoft.com/office/officeart/2005/8/layout/vList6"/>
    <dgm:cxn modelId="{A66CC94B-428A-4117-9AA1-3290DC5C6116}" srcId="{22143766-134B-454C-BAC8-416A0ED0E3B2}" destId="{364A4A97-3A87-48CA-8C36-DB1C05CBECBE}" srcOrd="1" destOrd="0" parTransId="{8B1CAFF4-F3C1-4EBC-AE1B-E654C151EC53}" sibTransId="{928C6432-5A6F-455A-A6F0-B0A8ABF85EAB}"/>
    <dgm:cxn modelId="{014AFB73-0792-4538-B954-B6CA8411DFB8}" type="presOf" srcId="{95BFC815-2983-49F2-8B1F-E08B2EEF5867}" destId="{C987B1A2-411E-46B0-8C7F-E2F6DB3F3D09}" srcOrd="0" destOrd="1" presId="urn:microsoft.com/office/officeart/2005/8/layout/vList6"/>
    <dgm:cxn modelId="{85780D8E-D462-4812-BB8D-90937CEF0B80}" type="presOf" srcId="{364A4A97-3A87-48CA-8C36-DB1C05CBECBE}" destId="{29139DC3-966B-4AB4-9917-A2610554D3FE}" srcOrd="0" destOrd="1" presId="urn:microsoft.com/office/officeart/2005/8/layout/vList6"/>
    <dgm:cxn modelId="{9AB362B1-468F-4C87-933F-AE843813CEE2}" type="presOf" srcId="{B1B0F9F5-F30F-49FB-A741-AFB4232E9731}" destId="{C987B1A2-411E-46B0-8C7F-E2F6DB3F3D09}" srcOrd="0" destOrd="2" presId="urn:microsoft.com/office/officeart/2005/8/layout/vList6"/>
    <dgm:cxn modelId="{701FFEC8-D3A7-47D5-A555-550441C0C4A1}" srcId="{50C5AABD-63A2-4C20-86F2-6719FE0CD9AF}" destId="{B1B0F9F5-F30F-49FB-A741-AFB4232E9731}" srcOrd="2" destOrd="0" parTransId="{77CB0320-DC42-4AFC-B8BA-919F1E17DFA4}" sibTransId="{56996747-D8E2-4346-AE76-DB5E6D2D3E71}"/>
    <dgm:cxn modelId="{53F554DE-4651-4F88-B888-F2680E8E4A11}" srcId="{43B5ED89-BD1F-4552-B794-F58285BAD219}" destId="{50C5AABD-63A2-4C20-86F2-6719FE0CD9AF}" srcOrd="1" destOrd="0" parTransId="{1E7E169C-4A0F-4BB5-BDD3-E0425BD05940}" sibTransId="{09BA5964-0434-4E8A-B25A-55913F6E7797}"/>
    <dgm:cxn modelId="{276F6FE3-1EC9-4B16-8BF4-44072BB44E60}" type="presOf" srcId="{43B5ED89-BD1F-4552-B794-F58285BAD219}" destId="{98B113A7-BE12-4B1A-8C04-BAA58F232080}" srcOrd="0" destOrd="0" presId="urn:microsoft.com/office/officeart/2005/8/layout/vList6"/>
    <dgm:cxn modelId="{E99654E8-3B16-40CB-92E4-4881A0DF3396}" type="presOf" srcId="{15702DC6-7115-4798-ACBE-2670C71551F1}" destId="{C987B1A2-411E-46B0-8C7F-E2F6DB3F3D09}" srcOrd="0" destOrd="3" presId="urn:microsoft.com/office/officeart/2005/8/layout/vList6"/>
    <dgm:cxn modelId="{B320F5EA-D8C2-4D81-BE07-2B6888380F54}" srcId="{50C5AABD-63A2-4C20-86F2-6719FE0CD9AF}" destId="{15702DC6-7115-4798-ACBE-2670C71551F1}" srcOrd="3" destOrd="0" parTransId="{11A8DD54-C9D7-46F3-AA8E-EF8AFCBF67CB}" sibTransId="{2657A131-7AC6-434E-BCCA-959ADDB94A51}"/>
    <dgm:cxn modelId="{EC42EDEB-92BB-4CD1-BBB9-E653ACC05514}" type="presOf" srcId="{50C5AABD-63A2-4C20-86F2-6719FE0CD9AF}" destId="{C91E280E-6704-46A6-936D-4C525FDE7ECA}" srcOrd="0" destOrd="0" presId="urn:microsoft.com/office/officeart/2005/8/layout/vList6"/>
    <dgm:cxn modelId="{FB18DBF5-BD1B-4BEC-9B19-15118467E328}" srcId="{22143766-134B-454C-BAC8-416A0ED0E3B2}" destId="{F4EEF611-534D-4210-BDA8-B35DCEDBA814}" srcOrd="0" destOrd="0" parTransId="{0EECC010-41D0-4C93-AC4F-81D530287E58}" sibTransId="{52330BCE-1E4F-4E84-9A10-A4457B9B554D}"/>
    <dgm:cxn modelId="{5F102A9C-1709-4D8E-90F1-1D8EBA56C48A}" type="presParOf" srcId="{98B113A7-BE12-4B1A-8C04-BAA58F232080}" destId="{2F9538A8-FC51-4BA2-B022-9E735761562C}" srcOrd="0" destOrd="0" presId="urn:microsoft.com/office/officeart/2005/8/layout/vList6"/>
    <dgm:cxn modelId="{3466BE48-5711-4DA9-B116-36E926F43E56}" type="presParOf" srcId="{2F9538A8-FC51-4BA2-B022-9E735761562C}" destId="{ACB04277-C131-4C24-AB32-31254C5A40AC}" srcOrd="0" destOrd="0" presId="urn:microsoft.com/office/officeart/2005/8/layout/vList6"/>
    <dgm:cxn modelId="{AE706237-4941-49BD-B0EE-26DF3C8A3AA1}" type="presParOf" srcId="{2F9538A8-FC51-4BA2-B022-9E735761562C}" destId="{29139DC3-966B-4AB4-9917-A2610554D3FE}" srcOrd="1" destOrd="0" presId="urn:microsoft.com/office/officeart/2005/8/layout/vList6"/>
    <dgm:cxn modelId="{0352A390-DD9C-4FFF-A1C8-9D3A302EFFE2}" type="presParOf" srcId="{98B113A7-BE12-4B1A-8C04-BAA58F232080}" destId="{72A41CA4-72F9-413A-8F7E-DC823A024E37}" srcOrd="1" destOrd="0" presId="urn:microsoft.com/office/officeart/2005/8/layout/vList6"/>
    <dgm:cxn modelId="{165AE38D-287F-4144-B562-FE6A20A0F743}" type="presParOf" srcId="{98B113A7-BE12-4B1A-8C04-BAA58F232080}" destId="{57AFC065-6613-4111-9F9B-E5971192C918}" srcOrd="2" destOrd="0" presId="urn:microsoft.com/office/officeart/2005/8/layout/vList6"/>
    <dgm:cxn modelId="{0F68C773-2B35-4112-91C2-B7102CAA5840}" type="presParOf" srcId="{57AFC065-6613-4111-9F9B-E5971192C918}" destId="{C91E280E-6704-46A6-936D-4C525FDE7ECA}" srcOrd="0" destOrd="0" presId="urn:microsoft.com/office/officeart/2005/8/layout/vList6"/>
    <dgm:cxn modelId="{8B78E409-D802-471F-8B28-B1741A09A4D9}" type="presParOf" srcId="{57AFC065-6613-4111-9F9B-E5971192C918}" destId="{C987B1A2-411E-46B0-8C7F-E2F6DB3F3D0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6CF62-A010-4463-A946-2C172FC2A1B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8C63D19A-00AC-41D6-90F4-806654059B79}">
      <dgm:prSet phldrT="[Texto]" custT="1"/>
      <dgm:spPr>
        <a:solidFill>
          <a:srgbClr val="00ADA9"/>
        </a:solidFill>
      </dgm:spPr>
      <dgm:t>
        <a:bodyPr/>
        <a:lstStyle/>
        <a:p>
          <a:r>
            <a:rPr lang="es-ES" sz="3200" dirty="0">
              <a:solidFill>
                <a:schemeClr val="tx1"/>
              </a:solidFill>
              <a:latin typeface="Arial" panose="020B0604020202020204" pitchFamily="34" charset="0"/>
              <a:cs typeface="Arial" panose="020B0604020202020204" pitchFamily="34" charset="0"/>
            </a:rPr>
            <a:t>Herramientas tecnológicas</a:t>
          </a:r>
        </a:p>
      </dgm:t>
    </dgm:pt>
    <dgm:pt modelId="{05A2D2D1-7264-4D55-A39F-0497A9A52BF3}" type="parTrans" cxnId="{C060AD98-6A41-4F43-B449-62DC272477CC}">
      <dgm:prSet/>
      <dgm:spPr/>
      <dgm:t>
        <a:bodyPr/>
        <a:lstStyle/>
        <a:p>
          <a:endParaRPr lang="es-ES"/>
        </a:p>
      </dgm:t>
    </dgm:pt>
    <dgm:pt modelId="{586857F0-9C30-4EEE-B9A1-9124D1D030FC}" type="sibTrans" cxnId="{C060AD98-6A41-4F43-B449-62DC272477CC}">
      <dgm:prSet/>
      <dgm:spPr/>
      <dgm:t>
        <a:bodyPr/>
        <a:lstStyle/>
        <a:p>
          <a:endParaRPr lang="es-ES"/>
        </a:p>
      </dgm:t>
    </dgm:pt>
    <dgm:pt modelId="{5A2740F9-8D93-482B-8999-BB45E9122F21}">
      <dgm:prSet phldrT="[Texto]" custT="1"/>
      <dgm:spPr>
        <a:solidFill>
          <a:srgbClr val="77D2D7"/>
        </a:solidFill>
      </dgm:spPr>
      <dgm:t>
        <a:bodyPr/>
        <a:lstStyle/>
        <a:p>
          <a:r>
            <a:rPr lang="es-ES" sz="2400" dirty="0">
              <a:solidFill>
                <a:schemeClr val="tx1"/>
              </a:solidFill>
              <a:latin typeface="Arial" panose="020B0604020202020204" pitchFamily="34" charset="0"/>
              <a:cs typeface="Arial" panose="020B0604020202020204" pitchFamily="34" charset="0"/>
            </a:rPr>
            <a:t>Plataformas y Aplicativos Web</a:t>
          </a:r>
        </a:p>
      </dgm:t>
    </dgm:pt>
    <dgm:pt modelId="{9ECADF3F-AEB6-4DE3-81C7-4B91940F4C8F}" type="parTrans" cxnId="{2375BCFC-625B-4399-8237-FB42FB36D573}">
      <dgm:prSet custT="1"/>
      <dgm:spPr>
        <a:solidFill>
          <a:srgbClr val="00ADA9"/>
        </a:solidFill>
      </dgm:spPr>
      <dgm:t>
        <a:bodyPr/>
        <a:lstStyle/>
        <a:p>
          <a:endParaRPr lang="es-ES" sz="2400">
            <a:solidFill>
              <a:schemeClr val="tx1"/>
            </a:solidFill>
            <a:latin typeface="Arial" panose="020B0604020202020204" pitchFamily="34" charset="0"/>
            <a:cs typeface="Arial" panose="020B0604020202020204" pitchFamily="34" charset="0"/>
          </a:endParaRPr>
        </a:p>
      </dgm:t>
    </dgm:pt>
    <dgm:pt modelId="{65A090F1-0929-4D63-9C1E-6CF73436A40D}" type="sibTrans" cxnId="{2375BCFC-625B-4399-8237-FB42FB36D573}">
      <dgm:prSet/>
      <dgm:spPr/>
      <dgm:t>
        <a:bodyPr/>
        <a:lstStyle/>
        <a:p>
          <a:endParaRPr lang="es-ES"/>
        </a:p>
      </dgm:t>
    </dgm:pt>
    <dgm:pt modelId="{0E8C7CA9-5F69-475A-9333-770009D3DA20}">
      <dgm:prSet phldrT="[Texto]" custT="1"/>
      <dgm:spPr>
        <a:solidFill>
          <a:srgbClr val="77D2D7"/>
        </a:solidFill>
      </dgm:spPr>
      <dgm:t>
        <a:bodyPr/>
        <a:lstStyle/>
        <a:p>
          <a:r>
            <a:rPr lang="es-ES" sz="2400" dirty="0">
              <a:solidFill>
                <a:schemeClr val="tx1"/>
              </a:solidFill>
              <a:latin typeface="Arial" panose="020B0604020202020204" pitchFamily="34" charset="0"/>
              <a:cs typeface="Arial" panose="020B0604020202020204" pitchFamily="34" charset="0"/>
            </a:rPr>
            <a:t>Procesos Electorales</a:t>
          </a:r>
        </a:p>
      </dgm:t>
    </dgm:pt>
    <dgm:pt modelId="{9FC1B075-3F49-47E8-A0AF-7C1CB6CBCC7D}" type="parTrans" cxnId="{87BA8AF5-668B-48EF-90F7-34A5FFBA4A2D}">
      <dgm:prSet custT="1"/>
      <dgm:spPr>
        <a:solidFill>
          <a:srgbClr val="00ADA9"/>
        </a:solidFill>
      </dgm:spPr>
      <dgm:t>
        <a:bodyPr/>
        <a:lstStyle/>
        <a:p>
          <a:endParaRPr lang="es-ES" sz="2400">
            <a:solidFill>
              <a:schemeClr val="tx1"/>
            </a:solidFill>
            <a:latin typeface="Arial" panose="020B0604020202020204" pitchFamily="34" charset="0"/>
            <a:cs typeface="Arial" panose="020B0604020202020204" pitchFamily="34" charset="0"/>
          </a:endParaRPr>
        </a:p>
      </dgm:t>
    </dgm:pt>
    <dgm:pt modelId="{364690B6-41E5-4B97-B1FC-E3F9C7CEA0F4}" type="sibTrans" cxnId="{87BA8AF5-668B-48EF-90F7-34A5FFBA4A2D}">
      <dgm:prSet/>
      <dgm:spPr/>
      <dgm:t>
        <a:bodyPr/>
        <a:lstStyle/>
        <a:p>
          <a:endParaRPr lang="es-ES"/>
        </a:p>
      </dgm:t>
    </dgm:pt>
    <dgm:pt modelId="{ED36164D-378D-4175-AF3A-8B7E668FE3E5}">
      <dgm:prSet phldrT="[Texto]" custT="1"/>
      <dgm:spPr>
        <a:solidFill>
          <a:srgbClr val="77D2D7"/>
        </a:solidFill>
      </dgm:spPr>
      <dgm:t>
        <a:bodyPr/>
        <a:lstStyle/>
        <a:p>
          <a:r>
            <a:rPr lang="es-ES" sz="2400" dirty="0">
              <a:solidFill>
                <a:schemeClr val="tx1"/>
              </a:solidFill>
              <a:latin typeface="Arial" panose="020B0604020202020204" pitchFamily="34" charset="0"/>
              <a:cs typeface="Arial" panose="020B0604020202020204" pitchFamily="34" charset="0"/>
            </a:rPr>
            <a:t>Participación ciudadana</a:t>
          </a:r>
        </a:p>
      </dgm:t>
    </dgm:pt>
    <dgm:pt modelId="{2E0F824F-4D9F-40B7-91A5-28EAC7E5BC8C}" type="parTrans" cxnId="{879F6D25-2802-42BE-A649-446D1BEBB908}">
      <dgm:prSet custT="1"/>
      <dgm:spPr>
        <a:solidFill>
          <a:srgbClr val="00ADA9"/>
        </a:solidFill>
      </dgm:spPr>
      <dgm:t>
        <a:bodyPr/>
        <a:lstStyle/>
        <a:p>
          <a:endParaRPr lang="es-ES" sz="2400">
            <a:solidFill>
              <a:schemeClr val="tx1"/>
            </a:solidFill>
            <a:latin typeface="Arial" panose="020B0604020202020204" pitchFamily="34" charset="0"/>
            <a:cs typeface="Arial" panose="020B0604020202020204" pitchFamily="34" charset="0"/>
          </a:endParaRPr>
        </a:p>
      </dgm:t>
    </dgm:pt>
    <dgm:pt modelId="{95DC0221-5500-4C8D-9232-55A6ECF0F0DC}" type="sibTrans" cxnId="{879F6D25-2802-42BE-A649-446D1BEBB908}">
      <dgm:prSet/>
      <dgm:spPr/>
      <dgm:t>
        <a:bodyPr/>
        <a:lstStyle/>
        <a:p>
          <a:endParaRPr lang="es-ES"/>
        </a:p>
      </dgm:t>
    </dgm:pt>
    <dgm:pt modelId="{394AAD76-BFBC-4C37-A855-ECF271BF7F95}" type="pres">
      <dgm:prSet presAssocID="{A776CF62-A010-4463-A946-2C172FC2A1B7}" presName="Name0" presStyleCnt="0">
        <dgm:presLayoutVars>
          <dgm:chPref val="1"/>
          <dgm:dir/>
          <dgm:animOne val="branch"/>
          <dgm:animLvl val="lvl"/>
          <dgm:resizeHandles val="exact"/>
        </dgm:presLayoutVars>
      </dgm:prSet>
      <dgm:spPr/>
    </dgm:pt>
    <dgm:pt modelId="{E7EBF2D8-5217-465D-805C-D4B9C40100B5}" type="pres">
      <dgm:prSet presAssocID="{8C63D19A-00AC-41D6-90F4-806654059B79}" presName="root1" presStyleCnt="0"/>
      <dgm:spPr/>
    </dgm:pt>
    <dgm:pt modelId="{7F6CD66D-77FD-47D1-8C4F-C66F9E263EC6}" type="pres">
      <dgm:prSet presAssocID="{8C63D19A-00AC-41D6-90F4-806654059B79}" presName="LevelOneTextNode" presStyleLbl="node0" presStyleIdx="0" presStyleCnt="1" custAng="5400000" custScaleX="174515" custScaleY="64818" custLinFactNeighborX="-8075" custLinFactNeighborY="10915">
        <dgm:presLayoutVars>
          <dgm:chPref val="3"/>
        </dgm:presLayoutVars>
      </dgm:prSet>
      <dgm:spPr/>
    </dgm:pt>
    <dgm:pt modelId="{52E4D3D9-C4DF-4696-8F36-7D19F8E573FB}" type="pres">
      <dgm:prSet presAssocID="{8C63D19A-00AC-41D6-90F4-806654059B79}" presName="level2hierChild" presStyleCnt="0"/>
      <dgm:spPr/>
    </dgm:pt>
    <dgm:pt modelId="{A1CDDAD4-0B63-4533-B2A0-56806F867014}" type="pres">
      <dgm:prSet presAssocID="{9ECADF3F-AEB6-4DE3-81C7-4B91940F4C8F}" presName="conn2-1" presStyleLbl="parChTrans1D2" presStyleIdx="0" presStyleCnt="3"/>
      <dgm:spPr/>
    </dgm:pt>
    <dgm:pt modelId="{B489D917-D272-4EE5-8C85-23664F84D1CE}" type="pres">
      <dgm:prSet presAssocID="{9ECADF3F-AEB6-4DE3-81C7-4B91940F4C8F}" presName="connTx" presStyleLbl="parChTrans1D2" presStyleIdx="0" presStyleCnt="3"/>
      <dgm:spPr/>
    </dgm:pt>
    <dgm:pt modelId="{9E7DC232-323E-489A-B72B-771126A74D30}" type="pres">
      <dgm:prSet presAssocID="{5A2740F9-8D93-482B-8999-BB45E9122F21}" presName="root2" presStyleCnt="0"/>
      <dgm:spPr/>
    </dgm:pt>
    <dgm:pt modelId="{A083D0A2-ADE2-4621-A1F7-BE161BD180E9}" type="pres">
      <dgm:prSet presAssocID="{5A2740F9-8D93-482B-8999-BB45E9122F21}" presName="LevelTwoTextNode" presStyleLbl="node2" presStyleIdx="0" presStyleCnt="3" custLinFactNeighborX="15181" custLinFactNeighborY="22097">
        <dgm:presLayoutVars>
          <dgm:chPref val="3"/>
        </dgm:presLayoutVars>
      </dgm:prSet>
      <dgm:spPr/>
    </dgm:pt>
    <dgm:pt modelId="{1C04FEF5-9CA7-417B-9D35-83751EF71B07}" type="pres">
      <dgm:prSet presAssocID="{5A2740F9-8D93-482B-8999-BB45E9122F21}" presName="level3hierChild" presStyleCnt="0"/>
      <dgm:spPr/>
    </dgm:pt>
    <dgm:pt modelId="{AE30F867-9ED0-49F9-9C41-485EE3FBA6B6}" type="pres">
      <dgm:prSet presAssocID="{9FC1B075-3F49-47E8-A0AF-7C1CB6CBCC7D}" presName="conn2-1" presStyleLbl="parChTrans1D2" presStyleIdx="1" presStyleCnt="3"/>
      <dgm:spPr/>
    </dgm:pt>
    <dgm:pt modelId="{E7B8BBDE-979F-4A67-8B60-E466436AF2E2}" type="pres">
      <dgm:prSet presAssocID="{9FC1B075-3F49-47E8-A0AF-7C1CB6CBCC7D}" presName="connTx" presStyleLbl="parChTrans1D2" presStyleIdx="1" presStyleCnt="3"/>
      <dgm:spPr/>
    </dgm:pt>
    <dgm:pt modelId="{D16C3071-813A-474F-BDB7-FF8941127EB0}" type="pres">
      <dgm:prSet presAssocID="{0E8C7CA9-5F69-475A-9333-770009D3DA20}" presName="root2" presStyleCnt="0"/>
      <dgm:spPr/>
    </dgm:pt>
    <dgm:pt modelId="{3E67347C-7F1D-40DC-A421-40D6306F30CF}" type="pres">
      <dgm:prSet presAssocID="{0E8C7CA9-5F69-475A-9333-770009D3DA20}" presName="LevelTwoTextNode" presStyleLbl="node2" presStyleIdx="1" presStyleCnt="3" custLinFactNeighborX="15181" custLinFactNeighborY="36122">
        <dgm:presLayoutVars>
          <dgm:chPref val="3"/>
        </dgm:presLayoutVars>
      </dgm:prSet>
      <dgm:spPr/>
    </dgm:pt>
    <dgm:pt modelId="{ED98DF10-0A49-4DC1-9D22-06189E68AF06}" type="pres">
      <dgm:prSet presAssocID="{0E8C7CA9-5F69-475A-9333-770009D3DA20}" presName="level3hierChild" presStyleCnt="0"/>
      <dgm:spPr/>
    </dgm:pt>
    <dgm:pt modelId="{0D6A8CC8-BDAF-4F8A-8054-54DE7AC82BE4}" type="pres">
      <dgm:prSet presAssocID="{2E0F824F-4D9F-40B7-91A5-28EAC7E5BC8C}" presName="conn2-1" presStyleLbl="parChTrans1D2" presStyleIdx="2" presStyleCnt="3"/>
      <dgm:spPr/>
    </dgm:pt>
    <dgm:pt modelId="{7A3A5E66-F8D2-446B-8692-4CC5821A5FC0}" type="pres">
      <dgm:prSet presAssocID="{2E0F824F-4D9F-40B7-91A5-28EAC7E5BC8C}" presName="connTx" presStyleLbl="parChTrans1D2" presStyleIdx="2" presStyleCnt="3"/>
      <dgm:spPr/>
    </dgm:pt>
    <dgm:pt modelId="{5338C440-FCA7-4776-8724-E80ECCED9F5C}" type="pres">
      <dgm:prSet presAssocID="{ED36164D-378D-4175-AF3A-8B7E668FE3E5}" presName="root2" presStyleCnt="0"/>
      <dgm:spPr/>
    </dgm:pt>
    <dgm:pt modelId="{1A615EEC-69AE-46CC-BA99-877F46322A61}" type="pres">
      <dgm:prSet presAssocID="{ED36164D-378D-4175-AF3A-8B7E668FE3E5}" presName="LevelTwoTextNode" presStyleLbl="node2" presStyleIdx="2" presStyleCnt="3" custLinFactNeighborX="17232" custLinFactNeighborY="83015">
        <dgm:presLayoutVars>
          <dgm:chPref val="3"/>
        </dgm:presLayoutVars>
      </dgm:prSet>
      <dgm:spPr/>
    </dgm:pt>
    <dgm:pt modelId="{E0CC4BB1-2400-4361-B21B-DDFBC08ED35E}" type="pres">
      <dgm:prSet presAssocID="{ED36164D-378D-4175-AF3A-8B7E668FE3E5}" presName="level3hierChild" presStyleCnt="0"/>
      <dgm:spPr/>
    </dgm:pt>
  </dgm:ptLst>
  <dgm:cxnLst>
    <dgm:cxn modelId="{9DF2F51B-6630-4997-A90D-40FF9D5EDCAB}" type="presOf" srcId="{A776CF62-A010-4463-A946-2C172FC2A1B7}" destId="{394AAD76-BFBC-4C37-A855-ECF271BF7F95}" srcOrd="0" destOrd="0" presId="urn:microsoft.com/office/officeart/2008/layout/HorizontalMultiLevelHierarchy"/>
    <dgm:cxn modelId="{879F6D25-2802-42BE-A649-446D1BEBB908}" srcId="{8C63D19A-00AC-41D6-90F4-806654059B79}" destId="{ED36164D-378D-4175-AF3A-8B7E668FE3E5}" srcOrd="2" destOrd="0" parTransId="{2E0F824F-4D9F-40B7-91A5-28EAC7E5BC8C}" sibTransId="{95DC0221-5500-4C8D-9232-55A6ECF0F0DC}"/>
    <dgm:cxn modelId="{BF29F02F-F6E2-4CDF-88A7-4D1FF46962FF}" type="presOf" srcId="{5A2740F9-8D93-482B-8999-BB45E9122F21}" destId="{A083D0A2-ADE2-4621-A1F7-BE161BD180E9}" srcOrd="0" destOrd="0" presId="urn:microsoft.com/office/officeart/2008/layout/HorizontalMultiLevelHierarchy"/>
    <dgm:cxn modelId="{5F560347-BA54-4205-BE23-BFF1356AFFB2}" type="presOf" srcId="{8C63D19A-00AC-41D6-90F4-806654059B79}" destId="{7F6CD66D-77FD-47D1-8C4F-C66F9E263EC6}" srcOrd="0" destOrd="0" presId="urn:microsoft.com/office/officeart/2008/layout/HorizontalMultiLevelHierarchy"/>
    <dgm:cxn modelId="{8436864F-83DD-42F5-A98A-D3A1E4D66134}" type="presOf" srcId="{9FC1B075-3F49-47E8-A0AF-7C1CB6CBCC7D}" destId="{AE30F867-9ED0-49F9-9C41-485EE3FBA6B6}" srcOrd="0" destOrd="0" presId="urn:microsoft.com/office/officeart/2008/layout/HorizontalMultiLevelHierarchy"/>
    <dgm:cxn modelId="{FCD1C779-4473-4983-A7BB-2F1B5731E5BF}" type="presOf" srcId="{2E0F824F-4D9F-40B7-91A5-28EAC7E5BC8C}" destId="{0D6A8CC8-BDAF-4F8A-8054-54DE7AC82BE4}" srcOrd="0" destOrd="0" presId="urn:microsoft.com/office/officeart/2008/layout/HorizontalMultiLevelHierarchy"/>
    <dgm:cxn modelId="{BD8B3C7F-391B-4C82-B5F6-4536EB6460AA}" type="presOf" srcId="{9ECADF3F-AEB6-4DE3-81C7-4B91940F4C8F}" destId="{A1CDDAD4-0B63-4533-B2A0-56806F867014}" srcOrd="0" destOrd="0" presId="urn:microsoft.com/office/officeart/2008/layout/HorizontalMultiLevelHierarchy"/>
    <dgm:cxn modelId="{42125D80-3909-47FF-AC0B-5E2EC194CE95}" type="presOf" srcId="{0E8C7CA9-5F69-475A-9333-770009D3DA20}" destId="{3E67347C-7F1D-40DC-A421-40D6306F30CF}" srcOrd="0" destOrd="0" presId="urn:microsoft.com/office/officeart/2008/layout/HorizontalMultiLevelHierarchy"/>
    <dgm:cxn modelId="{5161AE83-2D5A-416E-8F7F-95211F39CEE2}" type="presOf" srcId="{9ECADF3F-AEB6-4DE3-81C7-4B91940F4C8F}" destId="{B489D917-D272-4EE5-8C85-23664F84D1CE}" srcOrd="1" destOrd="0" presId="urn:microsoft.com/office/officeart/2008/layout/HorizontalMultiLevelHierarchy"/>
    <dgm:cxn modelId="{C060AD98-6A41-4F43-B449-62DC272477CC}" srcId="{A776CF62-A010-4463-A946-2C172FC2A1B7}" destId="{8C63D19A-00AC-41D6-90F4-806654059B79}" srcOrd="0" destOrd="0" parTransId="{05A2D2D1-7264-4D55-A39F-0497A9A52BF3}" sibTransId="{586857F0-9C30-4EEE-B9A1-9124D1D030FC}"/>
    <dgm:cxn modelId="{97C190BF-75BA-4243-A637-ABE8DD4D356F}" type="presOf" srcId="{2E0F824F-4D9F-40B7-91A5-28EAC7E5BC8C}" destId="{7A3A5E66-F8D2-446B-8692-4CC5821A5FC0}" srcOrd="1" destOrd="0" presId="urn:microsoft.com/office/officeart/2008/layout/HorizontalMultiLevelHierarchy"/>
    <dgm:cxn modelId="{FBED8CDD-1368-4989-833C-BE416F88D6C8}" type="presOf" srcId="{9FC1B075-3F49-47E8-A0AF-7C1CB6CBCC7D}" destId="{E7B8BBDE-979F-4A67-8B60-E466436AF2E2}" srcOrd="1" destOrd="0" presId="urn:microsoft.com/office/officeart/2008/layout/HorizontalMultiLevelHierarchy"/>
    <dgm:cxn modelId="{629054E1-AC27-4E75-A30B-E8DAF9A10005}" type="presOf" srcId="{ED36164D-378D-4175-AF3A-8B7E668FE3E5}" destId="{1A615EEC-69AE-46CC-BA99-877F46322A61}" srcOrd="0" destOrd="0" presId="urn:microsoft.com/office/officeart/2008/layout/HorizontalMultiLevelHierarchy"/>
    <dgm:cxn modelId="{87BA8AF5-668B-48EF-90F7-34A5FFBA4A2D}" srcId="{8C63D19A-00AC-41D6-90F4-806654059B79}" destId="{0E8C7CA9-5F69-475A-9333-770009D3DA20}" srcOrd="1" destOrd="0" parTransId="{9FC1B075-3F49-47E8-A0AF-7C1CB6CBCC7D}" sibTransId="{364690B6-41E5-4B97-B1FC-E3F9C7CEA0F4}"/>
    <dgm:cxn modelId="{2375BCFC-625B-4399-8237-FB42FB36D573}" srcId="{8C63D19A-00AC-41D6-90F4-806654059B79}" destId="{5A2740F9-8D93-482B-8999-BB45E9122F21}" srcOrd="0" destOrd="0" parTransId="{9ECADF3F-AEB6-4DE3-81C7-4B91940F4C8F}" sibTransId="{65A090F1-0929-4D63-9C1E-6CF73436A40D}"/>
    <dgm:cxn modelId="{4D82CB87-32CA-4A82-917B-EF8B62D0A815}" type="presParOf" srcId="{394AAD76-BFBC-4C37-A855-ECF271BF7F95}" destId="{E7EBF2D8-5217-465D-805C-D4B9C40100B5}" srcOrd="0" destOrd="0" presId="urn:microsoft.com/office/officeart/2008/layout/HorizontalMultiLevelHierarchy"/>
    <dgm:cxn modelId="{C24039FD-2F16-4E70-ACE6-AE0F559BEEEB}" type="presParOf" srcId="{E7EBF2D8-5217-465D-805C-D4B9C40100B5}" destId="{7F6CD66D-77FD-47D1-8C4F-C66F9E263EC6}" srcOrd="0" destOrd="0" presId="urn:microsoft.com/office/officeart/2008/layout/HorizontalMultiLevelHierarchy"/>
    <dgm:cxn modelId="{C9C430D0-D4FD-4C42-8EEA-CCD46F031348}" type="presParOf" srcId="{E7EBF2D8-5217-465D-805C-D4B9C40100B5}" destId="{52E4D3D9-C4DF-4696-8F36-7D19F8E573FB}" srcOrd="1" destOrd="0" presId="urn:microsoft.com/office/officeart/2008/layout/HorizontalMultiLevelHierarchy"/>
    <dgm:cxn modelId="{A0DCF50F-0179-4715-A01A-84B9664438FE}" type="presParOf" srcId="{52E4D3D9-C4DF-4696-8F36-7D19F8E573FB}" destId="{A1CDDAD4-0B63-4533-B2A0-56806F867014}" srcOrd="0" destOrd="0" presId="urn:microsoft.com/office/officeart/2008/layout/HorizontalMultiLevelHierarchy"/>
    <dgm:cxn modelId="{360D0AE4-8282-4380-9A24-D3C76A5B3566}" type="presParOf" srcId="{A1CDDAD4-0B63-4533-B2A0-56806F867014}" destId="{B489D917-D272-4EE5-8C85-23664F84D1CE}" srcOrd="0" destOrd="0" presId="urn:microsoft.com/office/officeart/2008/layout/HorizontalMultiLevelHierarchy"/>
    <dgm:cxn modelId="{46257ABE-37C3-4082-80B4-AFC44EA97D35}" type="presParOf" srcId="{52E4D3D9-C4DF-4696-8F36-7D19F8E573FB}" destId="{9E7DC232-323E-489A-B72B-771126A74D30}" srcOrd="1" destOrd="0" presId="urn:microsoft.com/office/officeart/2008/layout/HorizontalMultiLevelHierarchy"/>
    <dgm:cxn modelId="{6DE8B6D3-37BF-4BF9-BB28-B5113D6AFF77}" type="presParOf" srcId="{9E7DC232-323E-489A-B72B-771126A74D30}" destId="{A083D0A2-ADE2-4621-A1F7-BE161BD180E9}" srcOrd="0" destOrd="0" presId="urn:microsoft.com/office/officeart/2008/layout/HorizontalMultiLevelHierarchy"/>
    <dgm:cxn modelId="{101CF6BD-10AE-4CD5-8C90-12EA6AF3FDE5}" type="presParOf" srcId="{9E7DC232-323E-489A-B72B-771126A74D30}" destId="{1C04FEF5-9CA7-417B-9D35-83751EF71B07}" srcOrd="1" destOrd="0" presId="urn:microsoft.com/office/officeart/2008/layout/HorizontalMultiLevelHierarchy"/>
    <dgm:cxn modelId="{ADE00DEA-37EE-4F6F-BCF3-8865DE785BA1}" type="presParOf" srcId="{52E4D3D9-C4DF-4696-8F36-7D19F8E573FB}" destId="{AE30F867-9ED0-49F9-9C41-485EE3FBA6B6}" srcOrd="2" destOrd="0" presId="urn:microsoft.com/office/officeart/2008/layout/HorizontalMultiLevelHierarchy"/>
    <dgm:cxn modelId="{EC66CB4D-E47D-421E-8185-73D20F253A84}" type="presParOf" srcId="{AE30F867-9ED0-49F9-9C41-485EE3FBA6B6}" destId="{E7B8BBDE-979F-4A67-8B60-E466436AF2E2}" srcOrd="0" destOrd="0" presId="urn:microsoft.com/office/officeart/2008/layout/HorizontalMultiLevelHierarchy"/>
    <dgm:cxn modelId="{D40B70A7-F74A-498D-85B4-928CB78961E0}" type="presParOf" srcId="{52E4D3D9-C4DF-4696-8F36-7D19F8E573FB}" destId="{D16C3071-813A-474F-BDB7-FF8941127EB0}" srcOrd="3" destOrd="0" presId="urn:microsoft.com/office/officeart/2008/layout/HorizontalMultiLevelHierarchy"/>
    <dgm:cxn modelId="{BC0F427B-E435-452E-A558-5012FBDD6D0C}" type="presParOf" srcId="{D16C3071-813A-474F-BDB7-FF8941127EB0}" destId="{3E67347C-7F1D-40DC-A421-40D6306F30CF}" srcOrd="0" destOrd="0" presId="urn:microsoft.com/office/officeart/2008/layout/HorizontalMultiLevelHierarchy"/>
    <dgm:cxn modelId="{2A545472-453E-49FE-8876-36FF3382B82D}" type="presParOf" srcId="{D16C3071-813A-474F-BDB7-FF8941127EB0}" destId="{ED98DF10-0A49-4DC1-9D22-06189E68AF06}" srcOrd="1" destOrd="0" presId="urn:microsoft.com/office/officeart/2008/layout/HorizontalMultiLevelHierarchy"/>
    <dgm:cxn modelId="{02C9E8C1-79FE-4426-A760-9F00531DAB85}" type="presParOf" srcId="{52E4D3D9-C4DF-4696-8F36-7D19F8E573FB}" destId="{0D6A8CC8-BDAF-4F8A-8054-54DE7AC82BE4}" srcOrd="4" destOrd="0" presId="urn:microsoft.com/office/officeart/2008/layout/HorizontalMultiLevelHierarchy"/>
    <dgm:cxn modelId="{F6756BD3-3A9C-4169-B3FE-64AC64289052}" type="presParOf" srcId="{0D6A8CC8-BDAF-4F8A-8054-54DE7AC82BE4}" destId="{7A3A5E66-F8D2-446B-8692-4CC5821A5FC0}" srcOrd="0" destOrd="0" presId="urn:microsoft.com/office/officeart/2008/layout/HorizontalMultiLevelHierarchy"/>
    <dgm:cxn modelId="{E85620FC-295A-4001-A39A-F2F0E3FA1F19}" type="presParOf" srcId="{52E4D3D9-C4DF-4696-8F36-7D19F8E573FB}" destId="{5338C440-FCA7-4776-8724-E80ECCED9F5C}" srcOrd="5" destOrd="0" presId="urn:microsoft.com/office/officeart/2008/layout/HorizontalMultiLevelHierarchy"/>
    <dgm:cxn modelId="{6D057F3D-4B6C-4A0D-9212-1504A76F1468}" type="presParOf" srcId="{5338C440-FCA7-4776-8724-E80ECCED9F5C}" destId="{1A615EEC-69AE-46CC-BA99-877F46322A61}" srcOrd="0" destOrd="0" presId="urn:microsoft.com/office/officeart/2008/layout/HorizontalMultiLevelHierarchy"/>
    <dgm:cxn modelId="{4DA50662-F137-4A7D-87B2-12C201F28451}" type="presParOf" srcId="{5338C440-FCA7-4776-8724-E80ECCED9F5C}" destId="{E0CC4BB1-2400-4361-B21B-DDFBC08ED35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48332E-FF2C-4CDA-AF17-C11FFD4FBAA0}" type="doc">
      <dgm:prSet loTypeId="urn:microsoft.com/office/officeart/2005/8/layout/matrix3" loCatId="matrix" qsTypeId="urn:microsoft.com/office/officeart/2005/8/quickstyle/simple1" qsCatId="simple" csTypeId="urn:microsoft.com/office/officeart/2005/8/colors/accent0_2" csCatId="mainScheme" phldr="1"/>
      <dgm:spPr/>
      <dgm:t>
        <a:bodyPr/>
        <a:lstStyle/>
        <a:p>
          <a:endParaRPr lang="es-ES"/>
        </a:p>
      </dgm:t>
    </dgm:pt>
    <dgm:pt modelId="{BF895A47-C078-44DF-8FF0-3AFA01C5557E}">
      <dgm:prSet phldrT="[Texto]" custT="1"/>
      <dgm:spPr>
        <a:ln w="28575">
          <a:solidFill>
            <a:srgbClr val="009893"/>
          </a:solidFill>
        </a:ln>
      </dgm:spPr>
      <dgm:t>
        <a:bodyPr/>
        <a:lstStyle/>
        <a:p>
          <a:r>
            <a:rPr lang="es-CO" sz="1800" dirty="0">
              <a:solidFill>
                <a:schemeClr val="tx1"/>
              </a:solidFill>
              <a:latin typeface="Arial" panose="020B0604020202020204" pitchFamily="34" charset="0"/>
              <a:cs typeface="Arial" panose="020B0604020202020204" pitchFamily="34" charset="0"/>
            </a:rPr>
            <a:t>Permitirá la inscripción de aproximadamente 3.000 candidatos para Congreso de la República.</a:t>
          </a:r>
          <a:endParaRPr lang="es-ES" sz="1800" dirty="0">
            <a:solidFill>
              <a:schemeClr val="tx1"/>
            </a:solidFill>
            <a:latin typeface="Arial" panose="020B0604020202020204" pitchFamily="34" charset="0"/>
            <a:cs typeface="Arial" panose="020B0604020202020204" pitchFamily="34" charset="0"/>
          </a:endParaRPr>
        </a:p>
      </dgm:t>
    </dgm:pt>
    <dgm:pt modelId="{97CC1F9B-1153-46E6-9783-D74DCCEBBE46}" type="parTrans" cxnId="{29DAE522-B1FA-4D2F-A3CD-A7FDB20CD5D5}">
      <dgm:prSet/>
      <dgm:spPr/>
      <dgm:t>
        <a:bodyPr/>
        <a:lstStyle/>
        <a:p>
          <a:endParaRPr lang="es-ES"/>
        </a:p>
      </dgm:t>
    </dgm:pt>
    <dgm:pt modelId="{1B2EA443-B6DE-4795-A3D4-DD2CC978FBDF}" type="sibTrans" cxnId="{29DAE522-B1FA-4D2F-A3CD-A7FDB20CD5D5}">
      <dgm:prSet/>
      <dgm:spPr/>
      <dgm:t>
        <a:bodyPr/>
        <a:lstStyle/>
        <a:p>
          <a:endParaRPr lang="es-ES"/>
        </a:p>
      </dgm:t>
    </dgm:pt>
    <dgm:pt modelId="{37BD8C0F-5653-4313-8CE4-1F20E237F787}">
      <dgm:prSet phldrT="[Texto]"/>
      <dgm:spPr>
        <a:ln w="28575">
          <a:solidFill>
            <a:srgbClr val="009893"/>
          </a:solidFill>
        </a:ln>
      </dgm:spPr>
      <dgm:t>
        <a:bodyPr/>
        <a:lstStyle/>
        <a:p>
          <a:r>
            <a:rPr lang="es-CO" dirty="0">
              <a:solidFill>
                <a:schemeClr val="tx1"/>
              </a:solidFill>
              <a:latin typeface="Arial" panose="020B0604020202020204" pitchFamily="34" charset="0"/>
              <a:cs typeface="Arial" panose="020B0604020202020204" pitchFamily="34" charset="0"/>
            </a:rPr>
            <a:t>Usuarios para los 9 magistrados del Consejo Nacional Electoral.</a:t>
          </a:r>
          <a:endParaRPr lang="es-ES" dirty="0">
            <a:solidFill>
              <a:schemeClr val="tx1"/>
            </a:solidFill>
            <a:latin typeface="Arial" panose="020B0604020202020204" pitchFamily="34" charset="0"/>
            <a:cs typeface="Arial" panose="020B0604020202020204" pitchFamily="34" charset="0"/>
          </a:endParaRPr>
        </a:p>
      </dgm:t>
    </dgm:pt>
    <dgm:pt modelId="{8095AAFE-9071-48F0-8021-BD7D1BE040F7}" type="parTrans" cxnId="{9834FC8C-8B6E-4F46-A39E-022E0F68B588}">
      <dgm:prSet/>
      <dgm:spPr/>
      <dgm:t>
        <a:bodyPr/>
        <a:lstStyle/>
        <a:p>
          <a:endParaRPr lang="es-ES"/>
        </a:p>
      </dgm:t>
    </dgm:pt>
    <dgm:pt modelId="{93F4A9F6-BDD8-4C8B-92B2-BC3479CC28FF}" type="sibTrans" cxnId="{9834FC8C-8B6E-4F46-A39E-022E0F68B588}">
      <dgm:prSet/>
      <dgm:spPr/>
      <dgm:t>
        <a:bodyPr/>
        <a:lstStyle/>
        <a:p>
          <a:endParaRPr lang="es-ES"/>
        </a:p>
      </dgm:t>
    </dgm:pt>
    <dgm:pt modelId="{BA53B63C-C548-4886-9691-D523DFA8242C}">
      <dgm:prSet phldrT="[Texto]" phldr="1"/>
      <dgm:spPr/>
      <dgm:t>
        <a:bodyPr/>
        <a:lstStyle/>
        <a:p>
          <a:endParaRPr lang="es-ES"/>
        </a:p>
      </dgm:t>
    </dgm:pt>
    <dgm:pt modelId="{F5FD9C9E-8F48-4985-BA0C-E71D44034A87}" type="parTrans" cxnId="{656B0699-7726-4EE9-AE5E-F5D452B8A35C}">
      <dgm:prSet/>
      <dgm:spPr/>
      <dgm:t>
        <a:bodyPr/>
        <a:lstStyle/>
        <a:p>
          <a:endParaRPr lang="es-ES"/>
        </a:p>
      </dgm:t>
    </dgm:pt>
    <dgm:pt modelId="{A844FFA0-57E7-47F5-9A94-494744A8D37C}" type="sibTrans" cxnId="{656B0699-7726-4EE9-AE5E-F5D452B8A35C}">
      <dgm:prSet/>
      <dgm:spPr/>
      <dgm:t>
        <a:bodyPr/>
        <a:lstStyle/>
        <a:p>
          <a:endParaRPr lang="es-ES"/>
        </a:p>
      </dgm:t>
    </dgm:pt>
    <dgm:pt modelId="{16D3E609-4EA7-4FF6-8FA3-345C1B5ED51E}">
      <dgm:prSet phldrT="[Texto]" phldr="1"/>
      <dgm:spPr/>
      <dgm:t>
        <a:bodyPr/>
        <a:lstStyle/>
        <a:p>
          <a:endParaRPr lang="es-ES" dirty="0"/>
        </a:p>
      </dgm:t>
    </dgm:pt>
    <dgm:pt modelId="{6CE6FD68-5283-48A2-A29D-163656E8B2E0}" type="parTrans" cxnId="{C32AA024-CC34-4797-AC86-175F2CC77ADE}">
      <dgm:prSet/>
      <dgm:spPr/>
      <dgm:t>
        <a:bodyPr/>
        <a:lstStyle/>
        <a:p>
          <a:endParaRPr lang="es-ES"/>
        </a:p>
      </dgm:t>
    </dgm:pt>
    <dgm:pt modelId="{7740E724-7E69-4FA5-B5BF-C616CDD1828F}" type="sibTrans" cxnId="{C32AA024-CC34-4797-AC86-175F2CC77ADE}">
      <dgm:prSet/>
      <dgm:spPr/>
      <dgm:t>
        <a:bodyPr/>
        <a:lstStyle/>
        <a:p>
          <a:endParaRPr lang="es-ES"/>
        </a:p>
      </dgm:t>
    </dgm:pt>
    <dgm:pt modelId="{3B0D97F1-B6AD-4337-9CD3-9CFC9AD21E5A}">
      <dgm:prSet custT="1"/>
      <dgm:spPr>
        <a:ln w="28575">
          <a:solidFill>
            <a:srgbClr val="009893"/>
          </a:solidFill>
        </a:ln>
      </dgm:spPr>
      <dgm:t>
        <a:bodyPr/>
        <a:lstStyle/>
        <a:p>
          <a:r>
            <a:rPr lang="es-ES" sz="1800" dirty="0">
              <a:solidFill>
                <a:schemeClr val="tx1"/>
              </a:solidFill>
              <a:latin typeface="Arial" panose="020B0604020202020204" pitchFamily="34" charset="0"/>
              <a:cs typeface="Arial" panose="020B0604020202020204" pitchFamily="34" charset="0"/>
            </a:rPr>
            <a:t>Permitirá inscripción aproximadamente a  90 agrupaciones políticas.</a:t>
          </a:r>
        </a:p>
      </dgm:t>
    </dgm:pt>
    <dgm:pt modelId="{5F6A8AA0-BA5E-4C5F-B062-908660876AEC}" type="parTrans" cxnId="{72F55D39-2DDA-43C0-8993-4B0016B94C6D}">
      <dgm:prSet/>
      <dgm:spPr/>
      <dgm:t>
        <a:bodyPr/>
        <a:lstStyle/>
        <a:p>
          <a:endParaRPr lang="es-ES"/>
        </a:p>
      </dgm:t>
    </dgm:pt>
    <dgm:pt modelId="{4320A432-1742-4601-9737-F8D4322D9B9E}" type="sibTrans" cxnId="{72F55D39-2DDA-43C0-8993-4B0016B94C6D}">
      <dgm:prSet/>
      <dgm:spPr/>
      <dgm:t>
        <a:bodyPr/>
        <a:lstStyle/>
        <a:p>
          <a:endParaRPr lang="es-ES"/>
        </a:p>
      </dgm:t>
    </dgm:pt>
    <dgm:pt modelId="{EA09CB2A-3A67-475F-A36D-48159AC1A225}">
      <dgm:prSet custT="1"/>
      <dgm:spPr>
        <a:ln w="28575">
          <a:solidFill>
            <a:srgbClr val="009893"/>
          </a:solidFill>
        </a:ln>
      </dgm:spPr>
      <dgm:t>
        <a:bodyPr/>
        <a:lstStyle/>
        <a:p>
          <a:r>
            <a:rPr lang="es-CO" sz="1800" dirty="0">
              <a:solidFill>
                <a:schemeClr val="tx1"/>
              </a:solidFill>
              <a:latin typeface="Arial" panose="020B0604020202020204" pitchFamily="34" charset="0"/>
              <a:cs typeface="Arial" panose="020B0604020202020204" pitchFamily="34" charset="0"/>
            </a:rPr>
            <a:t>Usuario para las 32 delegaciones departamentales y la Registraduría Distrital.</a:t>
          </a:r>
          <a:endParaRPr lang="es-ES" sz="1800" dirty="0">
            <a:solidFill>
              <a:schemeClr val="tx1"/>
            </a:solidFill>
            <a:latin typeface="Arial" panose="020B0604020202020204" pitchFamily="34" charset="0"/>
            <a:cs typeface="Arial" panose="020B0604020202020204" pitchFamily="34" charset="0"/>
          </a:endParaRPr>
        </a:p>
      </dgm:t>
    </dgm:pt>
    <dgm:pt modelId="{4B0F78AF-8674-4018-86E2-E7F98A66AA12}" type="parTrans" cxnId="{7F0C4F32-6471-42EF-A158-33BDC6F2F626}">
      <dgm:prSet/>
      <dgm:spPr/>
      <dgm:t>
        <a:bodyPr/>
        <a:lstStyle/>
        <a:p>
          <a:endParaRPr lang="es-ES"/>
        </a:p>
      </dgm:t>
    </dgm:pt>
    <dgm:pt modelId="{8913DA01-1901-4B72-BD09-1D8F30C91F4A}" type="sibTrans" cxnId="{7F0C4F32-6471-42EF-A158-33BDC6F2F626}">
      <dgm:prSet/>
      <dgm:spPr/>
      <dgm:t>
        <a:bodyPr/>
        <a:lstStyle/>
        <a:p>
          <a:endParaRPr lang="es-ES"/>
        </a:p>
      </dgm:t>
    </dgm:pt>
    <dgm:pt modelId="{91B702B9-6B24-4B4A-B535-422B58EB2232}">
      <dgm:prSet phldrT="[Texto]" custScaleX="139680" custLinFactNeighborX="-91187" custLinFactNeighborY="-11902"/>
      <dgm:spPr/>
      <dgm:t>
        <a:bodyPr/>
        <a:lstStyle/>
        <a:p>
          <a:endParaRPr lang="es-CO"/>
        </a:p>
      </dgm:t>
    </dgm:pt>
    <dgm:pt modelId="{EA58666B-D7F2-4D37-9EFB-4DAF6C58412C}" type="parTrans" cxnId="{8898DB6C-2352-45D3-9442-18EA7F685B7C}">
      <dgm:prSet/>
      <dgm:spPr/>
      <dgm:t>
        <a:bodyPr/>
        <a:lstStyle/>
        <a:p>
          <a:endParaRPr lang="es-ES"/>
        </a:p>
      </dgm:t>
    </dgm:pt>
    <dgm:pt modelId="{38B88D8D-30FD-4F9E-A197-4412632F3369}" type="sibTrans" cxnId="{8898DB6C-2352-45D3-9442-18EA7F685B7C}">
      <dgm:prSet/>
      <dgm:spPr/>
      <dgm:t>
        <a:bodyPr/>
        <a:lstStyle/>
        <a:p>
          <a:endParaRPr lang="es-ES"/>
        </a:p>
      </dgm:t>
    </dgm:pt>
    <dgm:pt modelId="{E7142A82-C8BF-40D9-882A-3C7DAC984037}" type="pres">
      <dgm:prSet presAssocID="{8B48332E-FF2C-4CDA-AF17-C11FFD4FBAA0}" presName="matrix" presStyleCnt="0">
        <dgm:presLayoutVars>
          <dgm:chMax val="1"/>
          <dgm:dir/>
          <dgm:resizeHandles val="exact"/>
        </dgm:presLayoutVars>
      </dgm:prSet>
      <dgm:spPr/>
    </dgm:pt>
    <dgm:pt modelId="{18C1556F-D887-4328-9A0E-E1813B76F553}" type="pres">
      <dgm:prSet presAssocID="{8B48332E-FF2C-4CDA-AF17-C11FFD4FBAA0}" presName="diamond" presStyleLbl="bgShp" presStyleIdx="0" presStyleCnt="1" custScaleX="139680" custLinFactNeighborY="441"/>
      <dgm:spPr>
        <a:solidFill>
          <a:srgbClr val="A8E3E6"/>
        </a:solidFill>
        <a:ln w="28575"/>
      </dgm:spPr>
    </dgm:pt>
    <dgm:pt modelId="{DCFD71D3-5B9A-4E33-8CA2-851742146735}" type="pres">
      <dgm:prSet presAssocID="{8B48332E-FF2C-4CDA-AF17-C11FFD4FBAA0}" presName="quad1" presStyleLbl="node1" presStyleIdx="0" presStyleCnt="4" custScaleX="139680" custLinFactX="-24057" custLinFactNeighborX="-100000" custLinFactNeighborY="-15189">
        <dgm:presLayoutVars>
          <dgm:chMax val="0"/>
          <dgm:chPref val="0"/>
          <dgm:bulletEnabled val="1"/>
        </dgm:presLayoutVars>
      </dgm:prSet>
      <dgm:spPr/>
    </dgm:pt>
    <dgm:pt modelId="{312A36A3-79F4-4AEC-ACA2-6C81B2810E8B}" type="pres">
      <dgm:prSet presAssocID="{8B48332E-FF2C-4CDA-AF17-C11FFD4FBAA0}" presName="quad2" presStyleLbl="node1" presStyleIdx="1" presStyleCnt="4" custScaleX="139680" custLinFactX="21688" custLinFactNeighborX="100000" custLinFactNeighborY="-18177">
        <dgm:presLayoutVars>
          <dgm:chMax val="0"/>
          <dgm:chPref val="0"/>
          <dgm:bulletEnabled val="1"/>
        </dgm:presLayoutVars>
      </dgm:prSet>
      <dgm:spPr/>
    </dgm:pt>
    <dgm:pt modelId="{EAFD1271-0AFC-4C37-8845-9BE0072DE6B3}" type="pres">
      <dgm:prSet presAssocID="{8B48332E-FF2C-4CDA-AF17-C11FFD4FBAA0}" presName="quad3" presStyleLbl="node1" presStyleIdx="2" presStyleCnt="4" custScaleX="139680" custLinFactX="-20050" custLinFactNeighborX="-100000" custLinFactNeighborY="13842">
        <dgm:presLayoutVars>
          <dgm:chMax val="0"/>
          <dgm:chPref val="0"/>
          <dgm:bulletEnabled val="1"/>
        </dgm:presLayoutVars>
      </dgm:prSet>
      <dgm:spPr/>
    </dgm:pt>
    <dgm:pt modelId="{3284777C-D2FE-47AA-AF3A-919EE9430C91}" type="pres">
      <dgm:prSet presAssocID="{8B48332E-FF2C-4CDA-AF17-C11FFD4FBAA0}" presName="quad4" presStyleLbl="node1" presStyleIdx="3" presStyleCnt="4" custScaleX="139680" custLinFactX="20045" custLinFactNeighborX="100000" custLinFactNeighborY="13842">
        <dgm:presLayoutVars>
          <dgm:chMax val="0"/>
          <dgm:chPref val="0"/>
          <dgm:bulletEnabled val="1"/>
        </dgm:presLayoutVars>
      </dgm:prSet>
      <dgm:spPr/>
    </dgm:pt>
  </dgm:ptLst>
  <dgm:cxnLst>
    <dgm:cxn modelId="{29DAE522-B1FA-4D2F-A3CD-A7FDB20CD5D5}" srcId="{8B48332E-FF2C-4CDA-AF17-C11FFD4FBAA0}" destId="{BF895A47-C078-44DF-8FF0-3AFA01C5557E}" srcOrd="0" destOrd="0" parTransId="{97CC1F9B-1153-46E6-9783-D74DCCEBBE46}" sibTransId="{1B2EA443-B6DE-4795-A3D4-DD2CC978FBDF}"/>
    <dgm:cxn modelId="{C32AA024-CC34-4797-AC86-175F2CC77ADE}" srcId="{8B48332E-FF2C-4CDA-AF17-C11FFD4FBAA0}" destId="{16D3E609-4EA7-4FF6-8FA3-345C1B5ED51E}" srcOrd="5" destOrd="0" parTransId="{6CE6FD68-5283-48A2-A29D-163656E8B2E0}" sibTransId="{7740E724-7E69-4FA5-B5BF-C616CDD1828F}"/>
    <dgm:cxn modelId="{2AB4DC24-D8E0-49A7-9A02-2F7AB4596A5E}" type="presOf" srcId="{EA09CB2A-3A67-475F-A36D-48159AC1A225}" destId="{312A36A3-79F4-4AEC-ACA2-6C81B2810E8B}" srcOrd="0" destOrd="0" presId="urn:microsoft.com/office/officeart/2005/8/layout/matrix3"/>
    <dgm:cxn modelId="{7F0C4F32-6471-42EF-A158-33BDC6F2F626}" srcId="{8B48332E-FF2C-4CDA-AF17-C11FFD4FBAA0}" destId="{EA09CB2A-3A67-475F-A36D-48159AC1A225}" srcOrd="1" destOrd="0" parTransId="{4B0F78AF-8674-4018-86E2-E7F98A66AA12}" sibTransId="{8913DA01-1901-4B72-BD09-1D8F30C91F4A}"/>
    <dgm:cxn modelId="{7F712A35-9190-40A7-AF38-BDD61B72297E}" type="presOf" srcId="{8B48332E-FF2C-4CDA-AF17-C11FFD4FBAA0}" destId="{E7142A82-C8BF-40D9-882A-3C7DAC984037}" srcOrd="0" destOrd="0" presId="urn:microsoft.com/office/officeart/2005/8/layout/matrix3"/>
    <dgm:cxn modelId="{72F55D39-2DDA-43C0-8993-4B0016B94C6D}" srcId="{8B48332E-FF2C-4CDA-AF17-C11FFD4FBAA0}" destId="{3B0D97F1-B6AD-4337-9CD3-9CFC9AD21E5A}" srcOrd="2" destOrd="0" parTransId="{5F6A8AA0-BA5E-4C5F-B062-908660876AEC}" sibTransId="{4320A432-1742-4601-9737-F8D4322D9B9E}"/>
    <dgm:cxn modelId="{8898DB6C-2352-45D3-9442-18EA7F685B7C}" srcId="{8B48332E-FF2C-4CDA-AF17-C11FFD4FBAA0}" destId="{91B702B9-6B24-4B4A-B535-422B58EB2232}" srcOrd="6" destOrd="0" parTransId="{EA58666B-D7F2-4D37-9EFB-4DAF6C58412C}" sibTransId="{38B88D8D-30FD-4F9E-A197-4412632F3369}"/>
    <dgm:cxn modelId="{FF945152-C019-48EA-8EE7-6E7FE84D5811}" type="presOf" srcId="{37BD8C0F-5653-4313-8CE4-1F20E237F787}" destId="{3284777C-D2FE-47AA-AF3A-919EE9430C91}" srcOrd="0" destOrd="0" presId="urn:microsoft.com/office/officeart/2005/8/layout/matrix3"/>
    <dgm:cxn modelId="{9834FC8C-8B6E-4F46-A39E-022E0F68B588}" srcId="{8B48332E-FF2C-4CDA-AF17-C11FFD4FBAA0}" destId="{37BD8C0F-5653-4313-8CE4-1F20E237F787}" srcOrd="3" destOrd="0" parTransId="{8095AAFE-9071-48F0-8021-BD7D1BE040F7}" sibTransId="{93F4A9F6-BDD8-4C8B-92B2-BC3479CC28FF}"/>
    <dgm:cxn modelId="{656B0699-7726-4EE9-AE5E-F5D452B8A35C}" srcId="{8B48332E-FF2C-4CDA-AF17-C11FFD4FBAA0}" destId="{BA53B63C-C548-4886-9691-D523DFA8242C}" srcOrd="4" destOrd="0" parTransId="{F5FD9C9E-8F48-4985-BA0C-E71D44034A87}" sibTransId="{A844FFA0-57E7-47F5-9A94-494744A8D37C}"/>
    <dgm:cxn modelId="{56AAA9A9-216B-4802-9CAD-B36F4CD07417}" type="presOf" srcId="{3B0D97F1-B6AD-4337-9CD3-9CFC9AD21E5A}" destId="{EAFD1271-0AFC-4C37-8845-9BE0072DE6B3}" srcOrd="0" destOrd="0" presId="urn:microsoft.com/office/officeart/2005/8/layout/matrix3"/>
    <dgm:cxn modelId="{DD6BDBBA-31B2-4CA0-B283-20864BB1E753}" type="presOf" srcId="{BF895A47-C078-44DF-8FF0-3AFA01C5557E}" destId="{DCFD71D3-5B9A-4E33-8CA2-851742146735}" srcOrd="0" destOrd="0" presId="urn:microsoft.com/office/officeart/2005/8/layout/matrix3"/>
    <dgm:cxn modelId="{67C2D956-91CD-4E31-BDCC-7FE9D8A9F130}" type="presParOf" srcId="{E7142A82-C8BF-40D9-882A-3C7DAC984037}" destId="{18C1556F-D887-4328-9A0E-E1813B76F553}" srcOrd="0" destOrd="0" presId="urn:microsoft.com/office/officeart/2005/8/layout/matrix3"/>
    <dgm:cxn modelId="{43E314EE-96FC-4BC6-A2D5-E444BF424067}" type="presParOf" srcId="{E7142A82-C8BF-40D9-882A-3C7DAC984037}" destId="{DCFD71D3-5B9A-4E33-8CA2-851742146735}" srcOrd="1" destOrd="0" presId="urn:microsoft.com/office/officeart/2005/8/layout/matrix3"/>
    <dgm:cxn modelId="{9B88F455-06FD-4542-AE6B-DE05F3F77448}" type="presParOf" srcId="{E7142A82-C8BF-40D9-882A-3C7DAC984037}" destId="{312A36A3-79F4-4AEC-ACA2-6C81B2810E8B}" srcOrd="2" destOrd="0" presId="urn:microsoft.com/office/officeart/2005/8/layout/matrix3"/>
    <dgm:cxn modelId="{8382AF81-0B37-4249-8FFF-9FB479425DC6}" type="presParOf" srcId="{E7142A82-C8BF-40D9-882A-3C7DAC984037}" destId="{EAFD1271-0AFC-4C37-8845-9BE0072DE6B3}" srcOrd="3" destOrd="0" presId="urn:microsoft.com/office/officeart/2005/8/layout/matrix3"/>
    <dgm:cxn modelId="{AC033C1B-2C2A-4074-923B-8DD8FB0A65F4}" type="presParOf" srcId="{E7142A82-C8BF-40D9-882A-3C7DAC984037}" destId="{3284777C-D2FE-47AA-AF3A-919EE9430C91}"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A13383-CC41-46A9-B587-55CECEA08DE3}" type="doc">
      <dgm:prSet loTypeId="urn:microsoft.com/office/officeart/2005/8/layout/radial5" loCatId="cycle" qsTypeId="urn:microsoft.com/office/officeart/2005/8/quickstyle/simple1" qsCatId="simple" csTypeId="urn:microsoft.com/office/officeart/2005/8/colors/accent0_2" csCatId="mainScheme" phldr="1"/>
      <dgm:spPr/>
      <dgm:t>
        <a:bodyPr/>
        <a:lstStyle/>
        <a:p>
          <a:endParaRPr lang="es-ES"/>
        </a:p>
      </dgm:t>
    </dgm:pt>
    <dgm:pt modelId="{43788129-EFF8-473C-8DCC-052418E7FF11}">
      <dgm:prSet phldrT="[Texto]" custT="1"/>
      <dgm:spPr>
        <a:ln w="38100">
          <a:solidFill>
            <a:srgbClr val="009893"/>
          </a:solidFill>
        </a:ln>
      </dgm:spPr>
      <dgm:t>
        <a:bodyPr/>
        <a:lstStyle/>
        <a:p>
          <a:r>
            <a:rPr lang="es-ES" sz="1800" dirty="0">
              <a:latin typeface="Arial" panose="020B0604020202020204" pitchFamily="34" charset="0"/>
              <a:cs typeface="Arial" panose="020B0604020202020204" pitchFamily="34" charset="0"/>
            </a:rPr>
            <a:t>Día elecciones:</a:t>
          </a:r>
        </a:p>
        <a:p>
          <a:r>
            <a:rPr lang="es-ES" sz="1800" dirty="0">
              <a:latin typeface="Arial" panose="020B0604020202020204" pitchFamily="34" charset="0"/>
              <a:cs typeface="Arial" panose="020B0604020202020204" pitchFamily="34" charset="0"/>
            </a:rPr>
            <a:t> </a:t>
          </a:r>
          <a:r>
            <a:rPr lang="es-ES" sz="1800" b="1" dirty="0">
              <a:latin typeface="Arial" panose="020B0604020202020204" pitchFamily="34" charset="0"/>
              <a:cs typeface="Arial" panose="020B0604020202020204" pitchFamily="34" charset="0"/>
            </a:rPr>
            <a:t>13 de marzo</a:t>
          </a:r>
        </a:p>
      </dgm:t>
    </dgm:pt>
    <dgm:pt modelId="{2A787E2F-3300-400E-9555-9662D0046842}" type="parTrans" cxnId="{59F6A8B4-F8E8-47CA-B368-FB85721EA82C}">
      <dgm:prSet/>
      <dgm:spPr>
        <a:solidFill>
          <a:srgbClr val="A8E3E6"/>
        </a:solidFill>
      </dgm:spPr>
      <dgm:t>
        <a:bodyPr/>
        <a:lstStyle/>
        <a:p>
          <a:endParaRPr lang="es-ES"/>
        </a:p>
      </dgm:t>
    </dgm:pt>
    <dgm:pt modelId="{F6168AAB-906D-4673-B97B-494187BADBF1}" type="sibTrans" cxnId="{59F6A8B4-F8E8-47CA-B368-FB85721EA82C}">
      <dgm:prSet/>
      <dgm:spPr/>
      <dgm:t>
        <a:bodyPr/>
        <a:lstStyle/>
        <a:p>
          <a:endParaRPr lang="es-ES"/>
        </a:p>
      </dgm:t>
    </dgm:pt>
    <dgm:pt modelId="{ED6F3040-3B5E-4539-A85B-074CDF371D24}">
      <dgm:prSet phldrT="[Texto]" custT="1"/>
      <dgm:spPr>
        <a:ln w="38100">
          <a:solidFill>
            <a:srgbClr val="009893"/>
          </a:solidFill>
        </a:ln>
      </dgm:spPr>
      <dgm:t>
        <a:bodyPr/>
        <a:lstStyle/>
        <a:p>
          <a:r>
            <a:rPr lang="es-ES" sz="1800" dirty="0">
              <a:solidFill>
                <a:schemeClr val="tx1"/>
              </a:solidFill>
              <a:latin typeface="Arial" panose="020B0604020202020204" pitchFamily="34" charset="0"/>
              <a:cs typeface="Arial" panose="020B0604020202020204" pitchFamily="34" charset="0"/>
            </a:rPr>
            <a:t>Desde el 13 de marzo 2021, inició el proceso de inscripción de cédulas y registro de comités.</a:t>
          </a:r>
        </a:p>
      </dgm:t>
    </dgm:pt>
    <dgm:pt modelId="{AF18635C-B516-4793-86E7-3F299A47B0EB}" type="parTrans" cxnId="{A034DC3E-7019-4866-BE53-A2F15BF05C08}">
      <dgm:prSet/>
      <dgm:spPr>
        <a:solidFill>
          <a:srgbClr val="A8E3E6"/>
        </a:solidFill>
      </dgm:spPr>
      <dgm:t>
        <a:bodyPr/>
        <a:lstStyle/>
        <a:p>
          <a:endParaRPr lang="es-ES"/>
        </a:p>
      </dgm:t>
    </dgm:pt>
    <dgm:pt modelId="{18F16642-DCDC-46A9-84C9-75B1FF94E23C}" type="sibTrans" cxnId="{A034DC3E-7019-4866-BE53-A2F15BF05C08}">
      <dgm:prSet/>
      <dgm:spPr/>
      <dgm:t>
        <a:bodyPr/>
        <a:lstStyle/>
        <a:p>
          <a:endParaRPr lang="es-ES"/>
        </a:p>
      </dgm:t>
    </dgm:pt>
    <dgm:pt modelId="{95C35718-62BA-49A3-A631-BF87A0CC682E}">
      <dgm:prSet phldrT="[Texto]" custT="1"/>
      <dgm:spPr>
        <a:ln w="38100">
          <a:solidFill>
            <a:srgbClr val="009893"/>
          </a:solidFill>
        </a:ln>
      </dgm:spPr>
      <dgm:t>
        <a:bodyPr/>
        <a:lstStyle/>
        <a:p>
          <a:r>
            <a:rPr lang="es-ES" sz="1800" dirty="0">
              <a:solidFill>
                <a:schemeClr val="tx1"/>
              </a:solidFill>
              <a:latin typeface="Arial" panose="020B0604020202020204" pitchFamily="34" charset="0"/>
              <a:cs typeface="Arial" panose="020B0604020202020204" pitchFamily="34" charset="0"/>
            </a:rPr>
            <a:t>¿Que se elige?</a:t>
          </a:r>
        </a:p>
        <a:p>
          <a:r>
            <a:rPr lang="es-ES" sz="1800" b="1" dirty="0">
              <a:solidFill>
                <a:schemeClr val="tx1"/>
              </a:solidFill>
              <a:latin typeface="Arial" panose="020B0604020202020204" pitchFamily="34" charset="0"/>
              <a:cs typeface="Arial" panose="020B0604020202020204" pitchFamily="34" charset="0"/>
            </a:rPr>
            <a:t>Senado:</a:t>
          </a:r>
          <a:r>
            <a:rPr lang="es-ES" sz="1800" dirty="0">
              <a:solidFill>
                <a:schemeClr val="tx1"/>
              </a:solidFill>
              <a:latin typeface="Arial" panose="020B0604020202020204" pitchFamily="34" charset="0"/>
              <a:cs typeface="Arial" panose="020B0604020202020204" pitchFamily="34" charset="0"/>
            </a:rPr>
            <a:t> 102</a:t>
          </a:r>
        </a:p>
        <a:p>
          <a:r>
            <a:rPr lang="es-ES" sz="1800" b="1" dirty="0">
              <a:solidFill>
                <a:schemeClr val="tx1"/>
              </a:solidFill>
              <a:latin typeface="Arial" panose="020B0604020202020204" pitchFamily="34" charset="0"/>
              <a:cs typeface="Arial" panose="020B0604020202020204" pitchFamily="34" charset="0"/>
            </a:rPr>
            <a:t>Cámara de Representantes: </a:t>
          </a:r>
          <a:r>
            <a:rPr lang="es-ES" sz="1800" dirty="0">
              <a:solidFill>
                <a:schemeClr val="tx1"/>
              </a:solidFill>
              <a:latin typeface="Arial" panose="020B0604020202020204" pitchFamily="34" charset="0"/>
              <a:cs typeface="Arial" panose="020B0604020202020204" pitchFamily="34" charset="0"/>
            </a:rPr>
            <a:t>165</a:t>
          </a:r>
        </a:p>
      </dgm:t>
    </dgm:pt>
    <dgm:pt modelId="{D7481B98-E6C4-41C3-ABFB-268F2D7AFD94}" type="parTrans" cxnId="{00573EB3-81AD-4C3F-852D-04AA2011B162}">
      <dgm:prSet/>
      <dgm:spPr>
        <a:solidFill>
          <a:srgbClr val="A8E3E6"/>
        </a:solidFill>
      </dgm:spPr>
      <dgm:t>
        <a:bodyPr/>
        <a:lstStyle/>
        <a:p>
          <a:endParaRPr lang="es-ES"/>
        </a:p>
      </dgm:t>
    </dgm:pt>
    <dgm:pt modelId="{17DDA44D-93BC-4A4D-9A3E-41291EC7BA3A}" type="sibTrans" cxnId="{00573EB3-81AD-4C3F-852D-04AA2011B162}">
      <dgm:prSet/>
      <dgm:spPr/>
      <dgm:t>
        <a:bodyPr/>
        <a:lstStyle/>
        <a:p>
          <a:endParaRPr lang="es-ES"/>
        </a:p>
      </dgm:t>
    </dgm:pt>
    <dgm:pt modelId="{1757DA25-6D3F-4197-99C6-1B5898E8F63C}">
      <dgm:prSet phldrT="[Texto]" custT="1"/>
      <dgm:spPr>
        <a:ln w="38100">
          <a:solidFill>
            <a:srgbClr val="009893"/>
          </a:solidFill>
        </a:ln>
      </dgm:spPr>
      <dgm:t>
        <a:bodyPr/>
        <a:lstStyle/>
        <a:p>
          <a:r>
            <a:rPr lang="es-ES" sz="1800" dirty="0">
              <a:solidFill>
                <a:schemeClr val="tx1"/>
              </a:solidFill>
              <a:latin typeface="Arial" panose="020B0604020202020204" pitchFamily="34" charset="0"/>
              <a:cs typeface="Arial" panose="020B0604020202020204" pitchFamily="34" charset="0"/>
            </a:rPr>
            <a:t>Del 13 de noviembre al 13 diciembre de 2021: Inscripción de candidatos</a:t>
          </a:r>
        </a:p>
      </dgm:t>
    </dgm:pt>
    <dgm:pt modelId="{40FE8C5F-35BF-4B8C-A5E8-6DA1FEF71689}" type="parTrans" cxnId="{689564C9-0B80-49BC-8D41-F6DE146C19BE}">
      <dgm:prSet/>
      <dgm:spPr>
        <a:solidFill>
          <a:srgbClr val="A8E3E6"/>
        </a:solidFill>
      </dgm:spPr>
      <dgm:t>
        <a:bodyPr/>
        <a:lstStyle/>
        <a:p>
          <a:endParaRPr lang="es-ES"/>
        </a:p>
      </dgm:t>
    </dgm:pt>
    <dgm:pt modelId="{74544B25-5C73-4B37-87BE-62FD657DB34A}" type="sibTrans" cxnId="{689564C9-0B80-49BC-8D41-F6DE146C19BE}">
      <dgm:prSet/>
      <dgm:spPr/>
      <dgm:t>
        <a:bodyPr/>
        <a:lstStyle/>
        <a:p>
          <a:endParaRPr lang="es-ES"/>
        </a:p>
      </dgm:t>
    </dgm:pt>
    <dgm:pt modelId="{B71D90ED-64F7-4A9F-ACFE-3C92D046A06F}">
      <dgm:prSet phldrT="[Texto]"/>
      <dgm:spPr>
        <a:ln w="38100">
          <a:solidFill>
            <a:srgbClr val="009893"/>
          </a:solidFill>
        </a:ln>
      </dgm:spPr>
      <dgm:t>
        <a:bodyPr/>
        <a:lstStyle/>
        <a:p>
          <a:endParaRPr lang="es-ES" dirty="0"/>
        </a:p>
      </dgm:t>
    </dgm:pt>
    <dgm:pt modelId="{D99F742F-5283-48EB-AC9C-0D65B78C9EAC}" type="sibTrans" cxnId="{83AB491D-CC11-4A83-821C-5E3DFFB627A5}">
      <dgm:prSet/>
      <dgm:spPr/>
      <dgm:t>
        <a:bodyPr/>
        <a:lstStyle/>
        <a:p>
          <a:endParaRPr lang="es-ES"/>
        </a:p>
      </dgm:t>
    </dgm:pt>
    <dgm:pt modelId="{6722D004-9D87-4CE9-A5B9-2A231A69A1CC}" type="parTrans" cxnId="{83AB491D-CC11-4A83-821C-5E3DFFB627A5}">
      <dgm:prSet/>
      <dgm:spPr/>
      <dgm:t>
        <a:bodyPr/>
        <a:lstStyle/>
        <a:p>
          <a:endParaRPr lang="es-ES"/>
        </a:p>
      </dgm:t>
    </dgm:pt>
    <dgm:pt modelId="{A7217255-9DA5-4551-B8CE-990C175BF7C1}" type="pres">
      <dgm:prSet presAssocID="{07A13383-CC41-46A9-B587-55CECEA08DE3}" presName="Name0" presStyleCnt="0">
        <dgm:presLayoutVars>
          <dgm:chMax val="1"/>
          <dgm:dir/>
          <dgm:animLvl val="ctr"/>
          <dgm:resizeHandles val="exact"/>
        </dgm:presLayoutVars>
      </dgm:prSet>
      <dgm:spPr/>
    </dgm:pt>
    <dgm:pt modelId="{173EC3C1-92D7-4829-B1A1-403457F576A4}" type="pres">
      <dgm:prSet presAssocID="{B71D90ED-64F7-4A9F-ACFE-3C92D046A06F}" presName="centerShape" presStyleLbl="node0" presStyleIdx="0" presStyleCnt="1" custScaleX="160301" custScaleY="115059" custLinFactNeighborX="1756" custLinFactNeighborY="-1504"/>
      <dgm:spPr/>
    </dgm:pt>
    <dgm:pt modelId="{8D6E4003-1418-4BE1-B497-7CE56D330F2E}" type="pres">
      <dgm:prSet presAssocID="{2A787E2F-3300-400E-9555-9662D0046842}" presName="parTrans" presStyleLbl="sibTrans2D1" presStyleIdx="0" presStyleCnt="4"/>
      <dgm:spPr/>
    </dgm:pt>
    <dgm:pt modelId="{153799DC-1433-45E7-9F36-164C5D536C64}" type="pres">
      <dgm:prSet presAssocID="{2A787E2F-3300-400E-9555-9662D0046842}" presName="connectorText" presStyleLbl="sibTrans2D1" presStyleIdx="0" presStyleCnt="4"/>
      <dgm:spPr/>
    </dgm:pt>
    <dgm:pt modelId="{941C5734-865B-468E-B846-40A03925B012}" type="pres">
      <dgm:prSet presAssocID="{43788129-EFF8-473C-8DCC-052418E7FF11}" presName="node" presStyleLbl="node1" presStyleIdx="0" presStyleCnt="4" custScaleX="147711" custRadScaleRad="99461" custRadScaleInc="4496">
        <dgm:presLayoutVars>
          <dgm:bulletEnabled val="1"/>
        </dgm:presLayoutVars>
      </dgm:prSet>
      <dgm:spPr/>
    </dgm:pt>
    <dgm:pt modelId="{0ECA309F-11D7-47ED-ABEE-AB21731FFD3D}" type="pres">
      <dgm:prSet presAssocID="{AF18635C-B516-4793-86E7-3F299A47B0EB}" presName="parTrans" presStyleLbl="sibTrans2D1" presStyleIdx="1" presStyleCnt="4"/>
      <dgm:spPr/>
    </dgm:pt>
    <dgm:pt modelId="{8AA09953-82F9-42AB-A0AB-A444DB7BB147}" type="pres">
      <dgm:prSet presAssocID="{AF18635C-B516-4793-86E7-3F299A47B0EB}" presName="connectorText" presStyleLbl="sibTrans2D1" presStyleIdx="1" presStyleCnt="4"/>
      <dgm:spPr/>
    </dgm:pt>
    <dgm:pt modelId="{ADEC973D-8114-4ED8-9E49-B551EAC25340}" type="pres">
      <dgm:prSet presAssocID="{ED6F3040-3B5E-4539-A85B-074CDF371D24}" presName="node" presStyleLbl="node1" presStyleIdx="1" presStyleCnt="4" custScaleX="186694" custScaleY="134408" custRadScaleRad="162499" custRadScaleInc="-1483">
        <dgm:presLayoutVars>
          <dgm:bulletEnabled val="1"/>
        </dgm:presLayoutVars>
      </dgm:prSet>
      <dgm:spPr/>
    </dgm:pt>
    <dgm:pt modelId="{45A84805-20BF-4AD1-BD39-A00EFAD1D0D5}" type="pres">
      <dgm:prSet presAssocID="{D7481B98-E6C4-41C3-ABFB-268F2D7AFD94}" presName="parTrans" presStyleLbl="sibTrans2D1" presStyleIdx="2" presStyleCnt="4"/>
      <dgm:spPr/>
    </dgm:pt>
    <dgm:pt modelId="{F5833371-7601-41C6-A155-B788A440EA95}" type="pres">
      <dgm:prSet presAssocID="{D7481B98-E6C4-41C3-ABFB-268F2D7AFD94}" presName="connectorText" presStyleLbl="sibTrans2D1" presStyleIdx="2" presStyleCnt="4"/>
      <dgm:spPr/>
    </dgm:pt>
    <dgm:pt modelId="{59C1FE30-1FF9-4B34-AC66-27760DDC67CD}" type="pres">
      <dgm:prSet presAssocID="{95C35718-62BA-49A3-A631-BF87A0CC682E}" presName="node" presStyleLbl="node1" presStyleIdx="2" presStyleCnt="4" custScaleX="258706" custScaleY="117117" custRadScaleRad="96823" custRadScaleInc="-7224">
        <dgm:presLayoutVars>
          <dgm:bulletEnabled val="1"/>
        </dgm:presLayoutVars>
      </dgm:prSet>
      <dgm:spPr/>
    </dgm:pt>
    <dgm:pt modelId="{9742BA43-AB53-4234-96E9-D4BF752C01C5}" type="pres">
      <dgm:prSet presAssocID="{40FE8C5F-35BF-4B8C-A5E8-6DA1FEF71689}" presName="parTrans" presStyleLbl="sibTrans2D1" presStyleIdx="3" presStyleCnt="4"/>
      <dgm:spPr/>
    </dgm:pt>
    <dgm:pt modelId="{F76AFE77-F395-4F56-B22A-122549057D01}" type="pres">
      <dgm:prSet presAssocID="{40FE8C5F-35BF-4B8C-A5E8-6DA1FEF71689}" presName="connectorText" presStyleLbl="sibTrans2D1" presStyleIdx="3" presStyleCnt="4"/>
      <dgm:spPr/>
    </dgm:pt>
    <dgm:pt modelId="{7A027CC5-1DEA-42B9-84D9-149B7D03F4C9}" type="pres">
      <dgm:prSet presAssocID="{1757DA25-6D3F-4197-99C6-1B5898E8F63C}" presName="node" presStyleLbl="node1" presStyleIdx="3" presStyleCnt="4" custScaleX="183754" custScaleY="113009" custRadScaleRad="152957" custRadScaleInc="2504">
        <dgm:presLayoutVars>
          <dgm:bulletEnabled val="1"/>
        </dgm:presLayoutVars>
      </dgm:prSet>
      <dgm:spPr/>
    </dgm:pt>
  </dgm:ptLst>
  <dgm:cxnLst>
    <dgm:cxn modelId="{01B4490C-2B7E-44EC-9AD5-A5C914A00FB2}" type="presOf" srcId="{ED6F3040-3B5E-4539-A85B-074CDF371D24}" destId="{ADEC973D-8114-4ED8-9E49-B551EAC25340}" srcOrd="0" destOrd="0" presId="urn:microsoft.com/office/officeart/2005/8/layout/radial5"/>
    <dgm:cxn modelId="{83AB491D-CC11-4A83-821C-5E3DFFB627A5}" srcId="{07A13383-CC41-46A9-B587-55CECEA08DE3}" destId="{B71D90ED-64F7-4A9F-ACFE-3C92D046A06F}" srcOrd="0" destOrd="0" parTransId="{6722D004-9D87-4CE9-A5B9-2A231A69A1CC}" sibTransId="{D99F742F-5283-48EB-AC9C-0D65B78C9EAC}"/>
    <dgm:cxn modelId="{A034DC3E-7019-4866-BE53-A2F15BF05C08}" srcId="{B71D90ED-64F7-4A9F-ACFE-3C92D046A06F}" destId="{ED6F3040-3B5E-4539-A85B-074CDF371D24}" srcOrd="1" destOrd="0" parTransId="{AF18635C-B516-4793-86E7-3F299A47B0EB}" sibTransId="{18F16642-DCDC-46A9-84C9-75B1FF94E23C}"/>
    <dgm:cxn modelId="{31681D5C-2413-424E-BEC9-E6A2050AD73C}" type="presOf" srcId="{40FE8C5F-35BF-4B8C-A5E8-6DA1FEF71689}" destId="{F76AFE77-F395-4F56-B22A-122549057D01}" srcOrd="1" destOrd="0" presId="urn:microsoft.com/office/officeart/2005/8/layout/radial5"/>
    <dgm:cxn modelId="{732ED36E-390D-433D-9451-816A197A7B80}" type="presOf" srcId="{07A13383-CC41-46A9-B587-55CECEA08DE3}" destId="{A7217255-9DA5-4551-B8CE-990C175BF7C1}" srcOrd="0" destOrd="0" presId="urn:microsoft.com/office/officeart/2005/8/layout/radial5"/>
    <dgm:cxn modelId="{FFAAD952-E87E-46AB-AF0B-0E34AD113EB6}" type="presOf" srcId="{43788129-EFF8-473C-8DCC-052418E7FF11}" destId="{941C5734-865B-468E-B846-40A03925B012}" srcOrd="0" destOrd="0" presId="urn:microsoft.com/office/officeart/2005/8/layout/radial5"/>
    <dgm:cxn modelId="{0C2B7053-4A46-45A5-9226-2A49C626D8B6}" type="presOf" srcId="{B71D90ED-64F7-4A9F-ACFE-3C92D046A06F}" destId="{173EC3C1-92D7-4829-B1A1-403457F576A4}" srcOrd="0" destOrd="0" presId="urn:microsoft.com/office/officeart/2005/8/layout/radial5"/>
    <dgm:cxn modelId="{3FB38988-1BCF-429D-8542-6A07F30BCC36}" type="presOf" srcId="{D7481B98-E6C4-41C3-ABFB-268F2D7AFD94}" destId="{F5833371-7601-41C6-A155-B788A440EA95}" srcOrd="1" destOrd="0" presId="urn:microsoft.com/office/officeart/2005/8/layout/radial5"/>
    <dgm:cxn modelId="{8B334390-FCF5-42B6-B6A8-E416A8B49285}" type="presOf" srcId="{AF18635C-B516-4793-86E7-3F299A47B0EB}" destId="{8AA09953-82F9-42AB-A0AB-A444DB7BB147}" srcOrd="1" destOrd="0" presId="urn:microsoft.com/office/officeart/2005/8/layout/radial5"/>
    <dgm:cxn modelId="{4DF1EAB2-D42C-4B53-8B88-BC7F480B639A}" type="presOf" srcId="{AF18635C-B516-4793-86E7-3F299A47B0EB}" destId="{0ECA309F-11D7-47ED-ABEE-AB21731FFD3D}" srcOrd="0" destOrd="0" presId="urn:microsoft.com/office/officeart/2005/8/layout/radial5"/>
    <dgm:cxn modelId="{00573EB3-81AD-4C3F-852D-04AA2011B162}" srcId="{B71D90ED-64F7-4A9F-ACFE-3C92D046A06F}" destId="{95C35718-62BA-49A3-A631-BF87A0CC682E}" srcOrd="2" destOrd="0" parTransId="{D7481B98-E6C4-41C3-ABFB-268F2D7AFD94}" sibTransId="{17DDA44D-93BC-4A4D-9A3E-41291EC7BA3A}"/>
    <dgm:cxn modelId="{59F6A8B4-F8E8-47CA-B368-FB85721EA82C}" srcId="{B71D90ED-64F7-4A9F-ACFE-3C92D046A06F}" destId="{43788129-EFF8-473C-8DCC-052418E7FF11}" srcOrd="0" destOrd="0" parTransId="{2A787E2F-3300-400E-9555-9662D0046842}" sibTransId="{F6168AAB-906D-4673-B97B-494187BADBF1}"/>
    <dgm:cxn modelId="{689564C9-0B80-49BC-8D41-F6DE146C19BE}" srcId="{B71D90ED-64F7-4A9F-ACFE-3C92D046A06F}" destId="{1757DA25-6D3F-4197-99C6-1B5898E8F63C}" srcOrd="3" destOrd="0" parTransId="{40FE8C5F-35BF-4B8C-A5E8-6DA1FEF71689}" sibTransId="{74544B25-5C73-4B37-87BE-62FD657DB34A}"/>
    <dgm:cxn modelId="{BD1941D6-5127-4522-933F-ABBFF941A57B}" type="presOf" srcId="{40FE8C5F-35BF-4B8C-A5E8-6DA1FEF71689}" destId="{9742BA43-AB53-4234-96E9-D4BF752C01C5}" srcOrd="0" destOrd="0" presId="urn:microsoft.com/office/officeart/2005/8/layout/radial5"/>
    <dgm:cxn modelId="{3E78EED7-4546-471D-A177-975B4366E800}" type="presOf" srcId="{95C35718-62BA-49A3-A631-BF87A0CC682E}" destId="{59C1FE30-1FF9-4B34-AC66-27760DDC67CD}" srcOrd="0" destOrd="0" presId="urn:microsoft.com/office/officeart/2005/8/layout/radial5"/>
    <dgm:cxn modelId="{E132EDEF-A01D-4E6F-A255-72922E283D0F}" type="presOf" srcId="{2A787E2F-3300-400E-9555-9662D0046842}" destId="{8D6E4003-1418-4BE1-B497-7CE56D330F2E}" srcOrd="0" destOrd="0" presId="urn:microsoft.com/office/officeart/2005/8/layout/radial5"/>
    <dgm:cxn modelId="{074D50F2-B312-4B9C-AC65-B698CDD2EA84}" type="presOf" srcId="{D7481B98-E6C4-41C3-ABFB-268F2D7AFD94}" destId="{45A84805-20BF-4AD1-BD39-A00EFAD1D0D5}" srcOrd="0" destOrd="0" presId="urn:microsoft.com/office/officeart/2005/8/layout/radial5"/>
    <dgm:cxn modelId="{3EB4D5F8-71A4-427F-A798-A7B18BE79E21}" type="presOf" srcId="{1757DA25-6D3F-4197-99C6-1B5898E8F63C}" destId="{7A027CC5-1DEA-42B9-84D9-149B7D03F4C9}" srcOrd="0" destOrd="0" presId="urn:microsoft.com/office/officeart/2005/8/layout/radial5"/>
    <dgm:cxn modelId="{6647DBFA-04D5-4FBF-9002-47274A9A6F43}" type="presOf" srcId="{2A787E2F-3300-400E-9555-9662D0046842}" destId="{153799DC-1433-45E7-9F36-164C5D536C64}" srcOrd="1" destOrd="0" presId="urn:microsoft.com/office/officeart/2005/8/layout/radial5"/>
    <dgm:cxn modelId="{613DC966-9143-44A7-8140-2FF9426331E9}" type="presParOf" srcId="{A7217255-9DA5-4551-B8CE-990C175BF7C1}" destId="{173EC3C1-92D7-4829-B1A1-403457F576A4}" srcOrd="0" destOrd="0" presId="urn:microsoft.com/office/officeart/2005/8/layout/radial5"/>
    <dgm:cxn modelId="{1FC3EFC2-2BE1-48C3-8140-3DC82526C94B}" type="presParOf" srcId="{A7217255-9DA5-4551-B8CE-990C175BF7C1}" destId="{8D6E4003-1418-4BE1-B497-7CE56D330F2E}" srcOrd="1" destOrd="0" presId="urn:microsoft.com/office/officeart/2005/8/layout/radial5"/>
    <dgm:cxn modelId="{9E271B6E-4FFF-4ACB-B531-B69D9D971207}" type="presParOf" srcId="{8D6E4003-1418-4BE1-B497-7CE56D330F2E}" destId="{153799DC-1433-45E7-9F36-164C5D536C64}" srcOrd="0" destOrd="0" presId="urn:microsoft.com/office/officeart/2005/8/layout/radial5"/>
    <dgm:cxn modelId="{C258C243-FEA4-4939-A254-F0387DCA16D9}" type="presParOf" srcId="{A7217255-9DA5-4551-B8CE-990C175BF7C1}" destId="{941C5734-865B-468E-B846-40A03925B012}" srcOrd="2" destOrd="0" presId="urn:microsoft.com/office/officeart/2005/8/layout/radial5"/>
    <dgm:cxn modelId="{D966B9AC-DC79-4FB0-A5D8-AC2D2A5716BA}" type="presParOf" srcId="{A7217255-9DA5-4551-B8CE-990C175BF7C1}" destId="{0ECA309F-11D7-47ED-ABEE-AB21731FFD3D}" srcOrd="3" destOrd="0" presId="urn:microsoft.com/office/officeart/2005/8/layout/radial5"/>
    <dgm:cxn modelId="{CE46F9E9-C9B8-407D-B1D1-0C517B559CB9}" type="presParOf" srcId="{0ECA309F-11D7-47ED-ABEE-AB21731FFD3D}" destId="{8AA09953-82F9-42AB-A0AB-A444DB7BB147}" srcOrd="0" destOrd="0" presId="urn:microsoft.com/office/officeart/2005/8/layout/radial5"/>
    <dgm:cxn modelId="{66148A49-16B6-41C4-9253-4A5FF361A2E6}" type="presParOf" srcId="{A7217255-9DA5-4551-B8CE-990C175BF7C1}" destId="{ADEC973D-8114-4ED8-9E49-B551EAC25340}" srcOrd="4" destOrd="0" presId="urn:microsoft.com/office/officeart/2005/8/layout/radial5"/>
    <dgm:cxn modelId="{69AFAF43-C517-4E85-B7B0-300E4BE3F3A6}" type="presParOf" srcId="{A7217255-9DA5-4551-B8CE-990C175BF7C1}" destId="{45A84805-20BF-4AD1-BD39-A00EFAD1D0D5}" srcOrd="5" destOrd="0" presId="urn:microsoft.com/office/officeart/2005/8/layout/radial5"/>
    <dgm:cxn modelId="{BB660CC0-902E-4235-9000-A2A7003FDA92}" type="presParOf" srcId="{45A84805-20BF-4AD1-BD39-A00EFAD1D0D5}" destId="{F5833371-7601-41C6-A155-B788A440EA95}" srcOrd="0" destOrd="0" presId="urn:microsoft.com/office/officeart/2005/8/layout/radial5"/>
    <dgm:cxn modelId="{4020A4E9-0F94-4F39-B44D-06220E45F0DE}" type="presParOf" srcId="{A7217255-9DA5-4551-B8CE-990C175BF7C1}" destId="{59C1FE30-1FF9-4B34-AC66-27760DDC67CD}" srcOrd="6" destOrd="0" presId="urn:microsoft.com/office/officeart/2005/8/layout/radial5"/>
    <dgm:cxn modelId="{DED8C9E4-A6C4-44D8-9FF1-C463ED4032BF}" type="presParOf" srcId="{A7217255-9DA5-4551-B8CE-990C175BF7C1}" destId="{9742BA43-AB53-4234-96E9-D4BF752C01C5}" srcOrd="7" destOrd="0" presId="urn:microsoft.com/office/officeart/2005/8/layout/radial5"/>
    <dgm:cxn modelId="{89F0981B-9243-4B26-833B-0D2BC572B122}" type="presParOf" srcId="{9742BA43-AB53-4234-96E9-D4BF752C01C5}" destId="{F76AFE77-F395-4F56-B22A-122549057D01}" srcOrd="0" destOrd="0" presId="urn:microsoft.com/office/officeart/2005/8/layout/radial5"/>
    <dgm:cxn modelId="{5A070757-65F3-4947-ACB3-F8EF50B9CD09}" type="presParOf" srcId="{A7217255-9DA5-4551-B8CE-990C175BF7C1}" destId="{7A027CC5-1DEA-42B9-84D9-149B7D03F4C9}"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28CA1-BCFC-4B1D-830B-C74EDBA324FE}">
      <dsp:nvSpPr>
        <dsp:cNvPr id="0" name=""/>
        <dsp:cNvSpPr/>
      </dsp:nvSpPr>
      <dsp:spPr>
        <a:xfrm>
          <a:off x="1174690" y="100334"/>
          <a:ext cx="2519995" cy="2519995"/>
        </a:xfrm>
        <a:prstGeom prst="roundRect">
          <a:avLst>
            <a:gd name="adj" fmla="val 10000"/>
          </a:avLst>
        </a:prstGeom>
        <a:solidFill>
          <a:srgbClr val="00B1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0" kern="1200" dirty="0">
              <a:solidFill>
                <a:schemeClr val="tx1"/>
              </a:solidFill>
              <a:latin typeface="Arial" panose="020B0604020202020204" pitchFamily="34" charset="0"/>
              <a:cs typeface="Arial" panose="020B0604020202020204" pitchFamily="34" charset="0"/>
            </a:rPr>
            <a:t>Gobierno Nacional declaró la emergencia sanitaria y económica a causa de la pandemia Covid-19</a:t>
          </a:r>
          <a:r>
            <a:rPr lang="es-CO" sz="2000" b="0" kern="1200" dirty="0">
              <a:solidFill>
                <a:schemeClr val="tx1"/>
              </a:solidFill>
            </a:rPr>
            <a:t>.</a:t>
          </a:r>
        </a:p>
      </dsp:txBody>
      <dsp:txXfrm>
        <a:off x="1248498" y="174142"/>
        <a:ext cx="2372379" cy="2372379"/>
      </dsp:txXfrm>
    </dsp:sp>
    <dsp:sp modelId="{CC4E7FFE-8681-4613-8E3C-AAD3CC5FCAFE}">
      <dsp:nvSpPr>
        <dsp:cNvPr id="0" name=""/>
        <dsp:cNvSpPr/>
      </dsp:nvSpPr>
      <dsp:spPr>
        <a:xfrm rot="21596404">
          <a:off x="4313926" y="1077827"/>
          <a:ext cx="1491810" cy="559517"/>
        </a:xfrm>
        <a:prstGeom prst="rightArrow">
          <a:avLst>
            <a:gd name="adj1" fmla="val 60000"/>
            <a:gd name="adj2" fmla="val 50000"/>
          </a:avLst>
        </a:prstGeom>
        <a:solidFill>
          <a:srgbClr val="77D2D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4313926" y="1189818"/>
        <a:ext cx="1323955" cy="335711"/>
      </dsp:txXfrm>
    </dsp:sp>
    <dsp:sp modelId="{791D8E22-749E-46AB-B2D5-86F231E1304A}">
      <dsp:nvSpPr>
        <dsp:cNvPr id="0" name=""/>
        <dsp:cNvSpPr/>
      </dsp:nvSpPr>
      <dsp:spPr>
        <a:xfrm>
          <a:off x="6509419" y="0"/>
          <a:ext cx="2709305" cy="2709305"/>
        </a:xfrm>
        <a:prstGeom prst="roundRect">
          <a:avLst>
            <a:gd name="adj" fmla="val 10000"/>
          </a:avLst>
        </a:prstGeom>
        <a:solidFill>
          <a:srgbClr val="00AD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Arial" panose="020B0604020202020204" pitchFamily="34" charset="0"/>
              <a:cs typeface="Arial" panose="020B0604020202020204" pitchFamily="34" charset="0"/>
            </a:rPr>
            <a:t>Reto para la Registraduria en revisar los posibles escenarios para las elecciones nuevas y complementarias. </a:t>
          </a:r>
        </a:p>
      </dsp:txBody>
      <dsp:txXfrm>
        <a:off x="6588772" y="79353"/>
        <a:ext cx="2550599" cy="2550599"/>
      </dsp:txXfrm>
    </dsp:sp>
    <dsp:sp modelId="{7F6AE13A-1007-42F1-9FB0-4FB7DF41C8D4}">
      <dsp:nvSpPr>
        <dsp:cNvPr id="0" name=""/>
        <dsp:cNvSpPr/>
      </dsp:nvSpPr>
      <dsp:spPr>
        <a:xfrm rot="5464625">
          <a:off x="7757462" y="2612552"/>
          <a:ext cx="199986" cy="559517"/>
        </a:xfrm>
        <a:prstGeom prst="rightArrow">
          <a:avLst>
            <a:gd name="adj1" fmla="val 60000"/>
            <a:gd name="adj2" fmla="val 50000"/>
          </a:avLst>
        </a:prstGeom>
        <a:solidFill>
          <a:srgbClr val="77D2D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p>
      </dsp:txBody>
      <dsp:txXfrm rot="-5400000">
        <a:off x="7690164" y="2792322"/>
        <a:ext cx="335711" cy="139990"/>
      </dsp:txXfrm>
    </dsp:sp>
    <dsp:sp modelId="{2F6AEA02-0227-45A6-835E-1F90480CD89E}">
      <dsp:nvSpPr>
        <dsp:cNvPr id="0" name=""/>
        <dsp:cNvSpPr/>
      </dsp:nvSpPr>
      <dsp:spPr>
        <a:xfrm>
          <a:off x="6592445" y="3086635"/>
          <a:ext cx="2519995" cy="1941584"/>
        </a:xfrm>
        <a:prstGeom prst="roundRect">
          <a:avLst>
            <a:gd name="adj" fmla="val 10000"/>
          </a:avLst>
        </a:prstGeom>
        <a:solidFill>
          <a:srgbClr val="77D2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Arial" panose="020B0604020202020204" pitchFamily="34" charset="0"/>
              <a:cs typeface="Arial" panose="020B0604020202020204" pitchFamily="34" charset="0"/>
            </a:rPr>
            <a:t>Garantizar el derecho al voto de los ciudadanos,  el derecho a la vida y la salud de todos los actores del proceso. </a:t>
          </a:r>
        </a:p>
      </dsp:txBody>
      <dsp:txXfrm>
        <a:off x="6649312" y="3143502"/>
        <a:ext cx="2406261" cy="1827850"/>
      </dsp:txXfrm>
    </dsp:sp>
    <dsp:sp modelId="{E156D1AD-5DE3-407E-8BB5-83BF842C8C9F}">
      <dsp:nvSpPr>
        <dsp:cNvPr id="0" name=""/>
        <dsp:cNvSpPr/>
      </dsp:nvSpPr>
      <dsp:spPr>
        <a:xfrm rot="10809672">
          <a:off x="4528290" y="3717793"/>
          <a:ext cx="1458920" cy="559517"/>
        </a:xfrm>
        <a:prstGeom prst="rightArrow">
          <a:avLst>
            <a:gd name="adj1" fmla="val 60000"/>
            <a:gd name="adj2" fmla="val 50000"/>
          </a:avLst>
        </a:prstGeom>
        <a:solidFill>
          <a:srgbClr val="77D2D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rot="10800000">
        <a:off x="4696145" y="3829932"/>
        <a:ext cx="1291065" cy="335711"/>
      </dsp:txXfrm>
    </dsp:sp>
    <dsp:sp modelId="{32D6D2BF-6869-4AA6-BDC6-883D32C36B80}">
      <dsp:nvSpPr>
        <dsp:cNvPr id="0" name=""/>
        <dsp:cNvSpPr/>
      </dsp:nvSpPr>
      <dsp:spPr>
        <a:xfrm>
          <a:off x="1419479" y="3158971"/>
          <a:ext cx="2421019" cy="1555883"/>
        </a:xfrm>
        <a:prstGeom prst="roundRect">
          <a:avLst>
            <a:gd name="adj" fmla="val 10000"/>
          </a:avLst>
        </a:prstGeom>
        <a:solidFill>
          <a:srgbClr val="77D2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kern="1200" dirty="0">
              <a:solidFill>
                <a:schemeClr val="tx1"/>
              </a:solidFill>
              <a:latin typeface="Arial" panose="020B0604020202020204" pitchFamily="34" charset="0"/>
              <a:cs typeface="Arial" panose="020B0604020202020204" pitchFamily="34" charset="0"/>
            </a:rPr>
            <a:t>Decreto 958 del 2020, protocolo de bioseguridad para procesos electorales realizados por la Registraduría.</a:t>
          </a:r>
        </a:p>
      </dsp:txBody>
      <dsp:txXfrm>
        <a:off x="1465049" y="3204541"/>
        <a:ext cx="2329879" cy="146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5A3A2-31EF-4D16-857E-83CE0A4F937D}">
      <dsp:nvSpPr>
        <dsp:cNvPr id="0" name=""/>
        <dsp:cNvSpPr/>
      </dsp:nvSpPr>
      <dsp:spPr>
        <a:xfrm>
          <a:off x="1030224" y="0"/>
          <a:ext cx="9339071" cy="5836919"/>
        </a:xfrm>
        <a:prstGeom prst="swooshArrow">
          <a:avLst>
            <a:gd name="adj1" fmla="val 25000"/>
            <a:gd name="adj2" fmla="val 25000"/>
          </a:avLst>
        </a:prstGeom>
        <a:solidFill>
          <a:srgbClr val="A8E3E6"/>
        </a:solidFill>
        <a:ln>
          <a:noFill/>
        </a:ln>
        <a:effectLst/>
      </dsp:spPr>
      <dsp:style>
        <a:lnRef idx="0">
          <a:scrgbClr r="0" g="0" b="0"/>
        </a:lnRef>
        <a:fillRef idx="1">
          <a:scrgbClr r="0" g="0" b="0"/>
        </a:fillRef>
        <a:effectRef idx="0">
          <a:scrgbClr r="0" g="0" b="0"/>
        </a:effectRef>
        <a:fontRef idx="minor"/>
      </dsp:style>
    </dsp:sp>
    <dsp:sp modelId="{A32D2460-39BA-4492-865E-9DFD7CBE01D9}">
      <dsp:nvSpPr>
        <dsp:cNvPr id="0" name=""/>
        <dsp:cNvSpPr/>
      </dsp:nvSpPr>
      <dsp:spPr>
        <a:xfrm>
          <a:off x="2216286" y="4028642"/>
          <a:ext cx="242815" cy="242815"/>
        </a:xfrm>
        <a:prstGeom prst="ellipse">
          <a:avLst/>
        </a:prstGeom>
        <a:solidFill>
          <a:srgbClr val="0098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91EFBF-78A9-4B1B-9B5D-3EBCD24699D6}">
      <dsp:nvSpPr>
        <dsp:cNvPr id="0" name=""/>
        <dsp:cNvSpPr/>
      </dsp:nvSpPr>
      <dsp:spPr>
        <a:xfrm>
          <a:off x="858501" y="1464958"/>
          <a:ext cx="3606008" cy="168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63" tIns="0" rIns="0" bIns="0" numCol="1" spcCol="1270" anchor="t" anchorCtr="0">
          <a:noAutofit/>
        </a:bodyPr>
        <a:lstStyle/>
        <a:p>
          <a:pPr marL="0" lvl="0" indent="0" algn="ctr"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Modificación de la normatividad electoral para futuros escenarios de emergencias sociales o económicas</a:t>
          </a:r>
          <a:r>
            <a:rPr lang="es-CO" sz="1600" kern="1200" dirty="0">
              <a:latin typeface="Arial" panose="020B0604020202020204" pitchFamily="34" charset="0"/>
              <a:cs typeface="Arial" panose="020B0604020202020204" pitchFamily="34" charset="0"/>
            </a:rPr>
            <a:t>.</a:t>
          </a:r>
        </a:p>
      </dsp:txBody>
      <dsp:txXfrm>
        <a:off x="858501" y="1464958"/>
        <a:ext cx="3606008" cy="1686869"/>
      </dsp:txXfrm>
    </dsp:sp>
    <dsp:sp modelId="{77E9A491-E9FA-4191-AC94-F909E0276A5A}">
      <dsp:nvSpPr>
        <dsp:cNvPr id="0" name=""/>
        <dsp:cNvSpPr/>
      </dsp:nvSpPr>
      <dsp:spPr>
        <a:xfrm>
          <a:off x="3815418" y="2640072"/>
          <a:ext cx="498886" cy="470114"/>
        </a:xfrm>
        <a:prstGeom prst="ellipse">
          <a:avLst/>
        </a:prstGeom>
        <a:solidFill>
          <a:srgbClr val="0098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5A7BD-3568-4509-87C3-9CE9B5E79CF5}">
      <dsp:nvSpPr>
        <dsp:cNvPr id="0" name=""/>
        <dsp:cNvSpPr/>
      </dsp:nvSpPr>
      <dsp:spPr>
        <a:xfrm>
          <a:off x="5529583" y="1453725"/>
          <a:ext cx="4918366" cy="317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583" tIns="0" rIns="0" bIns="0" numCol="1" spcCol="1270" anchor="t" anchorCtr="0">
          <a:noAutofit/>
        </a:bodyPr>
        <a:lstStyle/>
        <a:p>
          <a:pPr marL="0" lvl="0" indent="0" algn="ctr" defTabSz="889000">
            <a:lnSpc>
              <a:spcPct val="90000"/>
            </a:lnSpc>
            <a:spcBef>
              <a:spcPct val="0"/>
            </a:spcBef>
            <a:spcAft>
              <a:spcPct val="35000"/>
            </a:spcAft>
            <a:buNone/>
          </a:pPr>
          <a:endParaRPr lang="es-CO" sz="200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s-CO" sz="200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s-CO" sz="200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s-CO" sz="2000" kern="1200" dirty="0">
              <a:latin typeface="Arial" panose="020B0604020202020204" pitchFamily="34" charset="0"/>
              <a:cs typeface="Arial" panose="020B0604020202020204" pitchFamily="34" charset="0"/>
            </a:rPr>
            <a:t>La Registraduría del Siglo XXI incluyó dentro el nuevo Código Electoral artículos que permiten garantizar el desarrollo de los procesos electorales implementando tecnología. </a:t>
          </a:r>
        </a:p>
        <a:p>
          <a:pPr marL="0" lvl="0" indent="0" algn="ctr" defTabSz="889000">
            <a:lnSpc>
              <a:spcPct val="90000"/>
            </a:lnSpc>
            <a:spcBef>
              <a:spcPct val="0"/>
            </a:spcBef>
            <a:spcAft>
              <a:spcPct val="35000"/>
            </a:spcAft>
            <a:buNone/>
          </a:pPr>
          <a:endParaRPr lang="es-CO" sz="2000" kern="1200" dirty="0">
            <a:latin typeface="Arial" panose="020B0604020202020204" pitchFamily="34" charset="0"/>
            <a:cs typeface="Arial" panose="020B0604020202020204" pitchFamily="34" charset="0"/>
          </a:endParaRPr>
        </a:p>
      </dsp:txBody>
      <dsp:txXfrm>
        <a:off x="5529583" y="1453725"/>
        <a:ext cx="4918366" cy="3175284"/>
      </dsp:txXfrm>
    </dsp:sp>
    <dsp:sp modelId="{703CE11F-4D26-4910-8E03-AEFA2B3F47E3}">
      <dsp:nvSpPr>
        <dsp:cNvPr id="0" name=""/>
        <dsp:cNvSpPr/>
      </dsp:nvSpPr>
      <dsp:spPr>
        <a:xfrm>
          <a:off x="7227959" y="1304575"/>
          <a:ext cx="965618" cy="793394"/>
        </a:xfrm>
        <a:prstGeom prst="ellipse">
          <a:avLst/>
        </a:prstGeom>
        <a:solidFill>
          <a:srgbClr val="0098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8813B-BCA7-4172-A294-B9198FC69DDD}">
      <dsp:nvSpPr>
        <dsp:cNvPr id="0" name=""/>
        <dsp:cNvSpPr/>
      </dsp:nvSpPr>
      <dsp:spPr>
        <a:xfrm>
          <a:off x="7240706" y="1780260"/>
          <a:ext cx="2241377" cy="405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658" tIns="0" rIns="0" bIns="0" numCol="1" spcCol="1270" anchor="t" anchorCtr="0">
          <a:noAutofit/>
        </a:bodyPr>
        <a:lstStyle/>
        <a:p>
          <a:pPr marL="0" lvl="0" indent="0" algn="l" defTabSz="2889250">
            <a:lnSpc>
              <a:spcPct val="90000"/>
            </a:lnSpc>
            <a:spcBef>
              <a:spcPct val="0"/>
            </a:spcBef>
            <a:spcAft>
              <a:spcPct val="35000"/>
            </a:spcAft>
            <a:buNone/>
          </a:pPr>
          <a:endParaRPr lang="es-CO" sz="6500" kern="1200"/>
        </a:p>
      </dsp:txBody>
      <dsp:txXfrm>
        <a:off x="7240706" y="1780260"/>
        <a:ext cx="2241377" cy="4056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39DC3-966B-4AB4-9917-A2610554D3FE}">
      <dsp:nvSpPr>
        <dsp:cNvPr id="0" name=""/>
        <dsp:cNvSpPr/>
      </dsp:nvSpPr>
      <dsp:spPr>
        <a:xfrm>
          <a:off x="3929929" y="1559"/>
          <a:ext cx="5887699" cy="1729222"/>
        </a:xfrm>
        <a:prstGeom prst="rightArrow">
          <a:avLst>
            <a:gd name="adj1" fmla="val 75000"/>
            <a:gd name="adj2" fmla="val 50000"/>
          </a:avLst>
        </a:prstGeom>
        <a:solidFill>
          <a:srgbClr val="77D2D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S" sz="1700" b="1" kern="1200" dirty="0">
              <a:solidFill>
                <a:schemeClr val="tx1"/>
              </a:solidFill>
              <a:latin typeface="Arial" panose="020B0604020202020204" pitchFamily="34" charset="0"/>
              <a:cs typeface="Arial" panose="020B0604020202020204" pitchFamily="34" charset="0"/>
            </a:rPr>
            <a:t>1. </a:t>
          </a:r>
          <a:r>
            <a:rPr lang="es-ES" sz="1700" kern="1200" dirty="0">
              <a:solidFill>
                <a:schemeClr val="tx1"/>
              </a:solidFill>
              <a:latin typeface="Arial" panose="020B0604020202020204" pitchFamily="34" charset="0"/>
              <a:cs typeface="Arial" panose="020B0604020202020204" pitchFamily="34" charset="0"/>
            </a:rPr>
            <a:t>Plataforma: Registro de Comités Inscriptores ► Grupos Significativos de Ciudadanos – Movimientos Sociales – Promotores del Voto en Blanco</a:t>
          </a:r>
          <a:endParaRPr lang="es-CO" sz="1700" kern="1200" dirty="0"/>
        </a:p>
        <a:p>
          <a:pPr marL="171450" lvl="1" indent="-171450" algn="l" defTabSz="755650">
            <a:lnSpc>
              <a:spcPct val="90000"/>
            </a:lnSpc>
            <a:spcBef>
              <a:spcPct val="0"/>
            </a:spcBef>
            <a:spcAft>
              <a:spcPct val="15000"/>
            </a:spcAft>
            <a:buChar char="•"/>
          </a:pPr>
          <a:r>
            <a:rPr lang="es-ES" sz="1700" b="1" kern="1200" dirty="0">
              <a:solidFill>
                <a:schemeClr val="tx1"/>
              </a:solidFill>
              <a:latin typeface="Arial" panose="020B0604020202020204" pitchFamily="34" charset="0"/>
              <a:cs typeface="Arial" panose="020B0604020202020204" pitchFamily="34" charset="0"/>
            </a:rPr>
            <a:t>2. </a:t>
          </a:r>
          <a:r>
            <a:rPr lang="es-ES" sz="1700" kern="1200" dirty="0">
              <a:solidFill>
                <a:schemeClr val="tx1"/>
              </a:solidFill>
              <a:latin typeface="Arial" panose="020B0604020202020204" pitchFamily="34" charset="0"/>
              <a:cs typeface="Arial" panose="020B0604020202020204" pitchFamily="34" charset="0"/>
            </a:rPr>
            <a:t>Plataforma: Inscripción de Candidatos – biometría facial</a:t>
          </a:r>
          <a:endParaRPr lang="es-CO" sz="1700" kern="1200" dirty="0"/>
        </a:p>
      </dsp:txBody>
      <dsp:txXfrm>
        <a:off x="3929929" y="217712"/>
        <a:ext cx="5239241" cy="1296916"/>
      </dsp:txXfrm>
    </dsp:sp>
    <dsp:sp modelId="{ACB04277-C131-4C24-AB32-31254C5A40AC}">
      <dsp:nvSpPr>
        <dsp:cNvPr id="0" name=""/>
        <dsp:cNvSpPr/>
      </dsp:nvSpPr>
      <dsp:spPr>
        <a:xfrm>
          <a:off x="13863" y="96987"/>
          <a:ext cx="3925133" cy="1609372"/>
        </a:xfrm>
        <a:prstGeom prst="roundRect">
          <a:avLst/>
        </a:prstGeom>
        <a:solidFill>
          <a:srgbClr val="0098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ES" sz="2100" b="0" kern="1200" dirty="0">
              <a:solidFill>
                <a:schemeClr val="tx1"/>
              </a:solidFill>
              <a:latin typeface="Arial" panose="020B0604020202020204" pitchFamily="34" charset="0"/>
              <a:cs typeface="Arial" panose="020B0604020202020204" pitchFamily="34" charset="0"/>
            </a:rPr>
            <a:t>Suministra a las agrupaciones políticas los medios que permitan la inscripción en dos plataformas.</a:t>
          </a:r>
          <a:endParaRPr lang="es-CO" sz="2100" kern="1200" dirty="0">
            <a:solidFill>
              <a:schemeClr val="tx1"/>
            </a:solidFill>
          </a:endParaRPr>
        </a:p>
      </dsp:txBody>
      <dsp:txXfrm>
        <a:off x="92426" y="175550"/>
        <a:ext cx="3768007" cy="1452246"/>
      </dsp:txXfrm>
    </dsp:sp>
    <dsp:sp modelId="{C987B1A2-411E-46B0-8C7F-E2F6DB3F3D09}">
      <dsp:nvSpPr>
        <dsp:cNvPr id="0" name=""/>
        <dsp:cNvSpPr/>
      </dsp:nvSpPr>
      <dsp:spPr>
        <a:xfrm>
          <a:off x="3928970" y="1891719"/>
          <a:ext cx="5893455" cy="1609372"/>
        </a:xfrm>
        <a:prstGeom prst="rightArrow">
          <a:avLst>
            <a:gd name="adj1" fmla="val 75000"/>
            <a:gd name="adj2" fmla="val 50000"/>
          </a:avLst>
        </a:prstGeom>
        <a:solidFill>
          <a:srgbClr val="77D2D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S" sz="1900" kern="1200" dirty="0">
              <a:latin typeface="Arial" panose="020B0604020202020204" pitchFamily="34" charset="0"/>
              <a:cs typeface="Arial" panose="020B0604020202020204" pitchFamily="34" charset="0"/>
            </a:rPr>
            <a:t>1. Derecho de postulación. </a:t>
          </a:r>
          <a:endParaRPr lang="es-CO"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s-ES" sz="1900" kern="1200" dirty="0">
              <a:latin typeface="Arial" panose="020B0604020202020204" pitchFamily="34" charset="0"/>
              <a:cs typeface="Arial" panose="020B0604020202020204" pitchFamily="34" charset="0"/>
            </a:rPr>
            <a:t>2. Periodo de Inscripción. </a:t>
          </a:r>
          <a:endParaRPr lang="es-CO"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s-ES" sz="1900" kern="1200" dirty="0">
              <a:latin typeface="Arial" panose="020B0604020202020204" pitchFamily="34" charset="0"/>
              <a:cs typeface="Arial" panose="020B0604020202020204" pitchFamily="34" charset="0"/>
            </a:rPr>
            <a:t>3.  Período de Modificación. </a:t>
          </a:r>
          <a:endParaRPr lang="es-CO"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s-ES" sz="1900" kern="1200" dirty="0">
              <a:latin typeface="Arial" panose="020B0604020202020204" pitchFamily="34" charset="0"/>
              <a:cs typeface="Arial" panose="020B0604020202020204" pitchFamily="34" charset="0"/>
            </a:rPr>
            <a:t>4. Aceptación o Rechazo.</a:t>
          </a:r>
          <a:endParaRPr lang="es-CO" sz="1900" kern="1200" dirty="0">
            <a:latin typeface="Arial" panose="020B0604020202020204" pitchFamily="34" charset="0"/>
            <a:cs typeface="Arial" panose="020B0604020202020204" pitchFamily="34" charset="0"/>
          </a:endParaRPr>
        </a:p>
      </dsp:txBody>
      <dsp:txXfrm>
        <a:off x="3928970" y="2092891"/>
        <a:ext cx="5289941" cy="1207029"/>
      </dsp:txXfrm>
    </dsp:sp>
    <dsp:sp modelId="{C91E280E-6704-46A6-936D-4C525FDE7ECA}">
      <dsp:nvSpPr>
        <dsp:cNvPr id="0" name=""/>
        <dsp:cNvSpPr/>
      </dsp:nvSpPr>
      <dsp:spPr>
        <a:xfrm>
          <a:off x="0" y="1891719"/>
          <a:ext cx="3928970" cy="1609372"/>
        </a:xfrm>
        <a:prstGeom prst="roundRect">
          <a:avLst/>
        </a:prstGeom>
        <a:solidFill>
          <a:srgbClr val="0098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latin typeface="Arial" panose="020B0604020202020204" pitchFamily="34" charset="0"/>
              <a:cs typeface="Arial" panose="020B0604020202020204" pitchFamily="34" charset="0"/>
            </a:rPr>
            <a:t>En aplicación de la normatividad vigente</a:t>
          </a:r>
        </a:p>
        <a:p>
          <a:pPr marL="0" lvl="0" indent="0" algn="ctr" defTabSz="1066800">
            <a:lnSpc>
              <a:spcPct val="90000"/>
            </a:lnSpc>
            <a:spcBef>
              <a:spcPct val="0"/>
            </a:spcBef>
            <a:spcAft>
              <a:spcPct val="35000"/>
            </a:spcAft>
            <a:buNone/>
          </a:pPr>
          <a:r>
            <a:rPr lang="es-CO" sz="2000" kern="1200" dirty="0">
              <a:solidFill>
                <a:schemeClr val="tx1"/>
              </a:solidFill>
              <a:latin typeface="Arial" panose="020B0604020202020204" pitchFamily="34" charset="0"/>
              <a:cs typeface="Arial" panose="020B0604020202020204" pitchFamily="34" charset="0"/>
            </a:rPr>
            <a:t>(Ley 1475 de 2011 art 28 al 32)</a:t>
          </a:r>
        </a:p>
      </dsp:txBody>
      <dsp:txXfrm>
        <a:off x="78563" y="1970282"/>
        <a:ext cx="3771844" cy="1452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A8CC8-BDAF-4F8A-8054-54DE7AC82BE4}">
      <dsp:nvSpPr>
        <dsp:cNvPr id="0" name=""/>
        <dsp:cNvSpPr/>
      </dsp:nvSpPr>
      <dsp:spPr>
        <a:xfrm>
          <a:off x="3040593" y="3300781"/>
          <a:ext cx="1340428" cy="1550164"/>
        </a:xfrm>
        <a:custGeom>
          <a:avLst/>
          <a:gdLst/>
          <a:ahLst/>
          <a:cxnLst/>
          <a:rect l="0" t="0" r="0" b="0"/>
          <a:pathLst>
            <a:path>
              <a:moveTo>
                <a:pt x="0" y="0"/>
              </a:moveTo>
              <a:lnTo>
                <a:pt x="670214" y="0"/>
              </a:lnTo>
              <a:lnTo>
                <a:pt x="670214" y="1550164"/>
              </a:lnTo>
              <a:lnTo>
                <a:pt x="1340428" y="15501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chemeClr val="tx1"/>
            </a:solidFill>
            <a:latin typeface="Arial" panose="020B0604020202020204" pitchFamily="34" charset="0"/>
            <a:cs typeface="Arial" panose="020B0604020202020204" pitchFamily="34" charset="0"/>
          </a:endParaRPr>
        </a:p>
      </dsp:txBody>
      <dsp:txXfrm>
        <a:off x="3659574" y="4024629"/>
        <a:ext cx="102466" cy="102466"/>
      </dsp:txXfrm>
    </dsp:sp>
    <dsp:sp modelId="{AE30F867-9ED0-49F9-9C41-485EE3FBA6B6}">
      <dsp:nvSpPr>
        <dsp:cNvPr id="0" name=""/>
        <dsp:cNvSpPr/>
      </dsp:nvSpPr>
      <dsp:spPr>
        <a:xfrm>
          <a:off x="3040593" y="3081226"/>
          <a:ext cx="1271167" cy="219554"/>
        </a:xfrm>
        <a:custGeom>
          <a:avLst/>
          <a:gdLst/>
          <a:ahLst/>
          <a:cxnLst/>
          <a:rect l="0" t="0" r="0" b="0"/>
          <a:pathLst>
            <a:path>
              <a:moveTo>
                <a:pt x="0" y="219554"/>
              </a:moveTo>
              <a:lnTo>
                <a:pt x="635583" y="219554"/>
              </a:lnTo>
              <a:lnTo>
                <a:pt x="635583" y="0"/>
              </a:lnTo>
              <a:lnTo>
                <a:pt x="127116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chemeClr val="tx1"/>
            </a:solidFill>
            <a:latin typeface="Arial" panose="020B0604020202020204" pitchFamily="34" charset="0"/>
            <a:cs typeface="Arial" panose="020B0604020202020204" pitchFamily="34" charset="0"/>
          </a:endParaRPr>
        </a:p>
      </dsp:txBody>
      <dsp:txXfrm>
        <a:off x="3643928" y="3158753"/>
        <a:ext cx="64499" cy="64499"/>
      </dsp:txXfrm>
    </dsp:sp>
    <dsp:sp modelId="{A1CDDAD4-0B63-4533-B2A0-56806F867014}">
      <dsp:nvSpPr>
        <dsp:cNvPr id="0" name=""/>
        <dsp:cNvSpPr/>
      </dsp:nvSpPr>
      <dsp:spPr>
        <a:xfrm>
          <a:off x="3040593" y="1649899"/>
          <a:ext cx="1271167" cy="1650881"/>
        </a:xfrm>
        <a:custGeom>
          <a:avLst/>
          <a:gdLst/>
          <a:ahLst/>
          <a:cxnLst/>
          <a:rect l="0" t="0" r="0" b="0"/>
          <a:pathLst>
            <a:path>
              <a:moveTo>
                <a:pt x="0" y="1650881"/>
              </a:moveTo>
              <a:lnTo>
                <a:pt x="635583" y="1650881"/>
              </a:lnTo>
              <a:lnTo>
                <a:pt x="635583" y="0"/>
              </a:lnTo>
              <a:lnTo>
                <a:pt x="127116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chemeClr val="tx1"/>
            </a:solidFill>
            <a:latin typeface="Arial" panose="020B0604020202020204" pitchFamily="34" charset="0"/>
            <a:cs typeface="Arial" panose="020B0604020202020204" pitchFamily="34" charset="0"/>
          </a:endParaRPr>
        </a:p>
      </dsp:txBody>
      <dsp:txXfrm>
        <a:off x="3624088" y="2423250"/>
        <a:ext cx="104178" cy="104178"/>
      </dsp:txXfrm>
    </dsp:sp>
    <dsp:sp modelId="{7F6CD66D-77FD-47D1-8C4F-C66F9E263EC6}">
      <dsp:nvSpPr>
        <dsp:cNvPr id="0" name=""/>
        <dsp:cNvSpPr/>
      </dsp:nvSpPr>
      <dsp:spPr>
        <a:xfrm>
          <a:off x="386101" y="2402424"/>
          <a:ext cx="3512271" cy="1796713"/>
        </a:xfrm>
        <a:prstGeom prst="rect">
          <a:avLst/>
        </a:prstGeom>
        <a:solidFill>
          <a:srgbClr val="00AD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ES" sz="3200" kern="1200" dirty="0">
              <a:solidFill>
                <a:schemeClr val="tx1"/>
              </a:solidFill>
              <a:latin typeface="Arial" panose="020B0604020202020204" pitchFamily="34" charset="0"/>
              <a:cs typeface="Arial" panose="020B0604020202020204" pitchFamily="34" charset="0"/>
            </a:rPr>
            <a:t>Herramientas tecnológicas</a:t>
          </a:r>
        </a:p>
      </dsp:txBody>
      <dsp:txXfrm>
        <a:off x="386101" y="2402424"/>
        <a:ext cx="3512271" cy="1796713"/>
      </dsp:txXfrm>
    </dsp:sp>
    <dsp:sp modelId="{A083D0A2-ADE2-4621-A1F7-BE161BD180E9}">
      <dsp:nvSpPr>
        <dsp:cNvPr id="0" name=""/>
        <dsp:cNvSpPr/>
      </dsp:nvSpPr>
      <dsp:spPr>
        <a:xfrm>
          <a:off x="4311761" y="1135125"/>
          <a:ext cx="3376913" cy="1029546"/>
        </a:xfrm>
        <a:prstGeom prst="rect">
          <a:avLst/>
        </a:prstGeom>
        <a:solidFill>
          <a:srgbClr val="77D2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Arial" panose="020B0604020202020204" pitchFamily="34" charset="0"/>
              <a:cs typeface="Arial" panose="020B0604020202020204" pitchFamily="34" charset="0"/>
            </a:rPr>
            <a:t>Plataformas y Aplicativos Web</a:t>
          </a:r>
        </a:p>
      </dsp:txBody>
      <dsp:txXfrm>
        <a:off x="4311761" y="1135125"/>
        <a:ext cx="3376913" cy="1029546"/>
      </dsp:txXfrm>
    </dsp:sp>
    <dsp:sp modelId="{3E67347C-7F1D-40DC-A421-40D6306F30CF}">
      <dsp:nvSpPr>
        <dsp:cNvPr id="0" name=""/>
        <dsp:cNvSpPr/>
      </dsp:nvSpPr>
      <dsp:spPr>
        <a:xfrm>
          <a:off x="4311761" y="2566453"/>
          <a:ext cx="3376913" cy="1029546"/>
        </a:xfrm>
        <a:prstGeom prst="rect">
          <a:avLst/>
        </a:prstGeom>
        <a:solidFill>
          <a:srgbClr val="77D2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Arial" panose="020B0604020202020204" pitchFamily="34" charset="0"/>
              <a:cs typeface="Arial" panose="020B0604020202020204" pitchFamily="34" charset="0"/>
            </a:rPr>
            <a:t>Procesos Electorales</a:t>
          </a:r>
        </a:p>
      </dsp:txBody>
      <dsp:txXfrm>
        <a:off x="4311761" y="2566453"/>
        <a:ext cx="3376913" cy="1029546"/>
      </dsp:txXfrm>
    </dsp:sp>
    <dsp:sp modelId="{1A615EEC-69AE-46CC-BA99-877F46322A61}">
      <dsp:nvSpPr>
        <dsp:cNvPr id="0" name=""/>
        <dsp:cNvSpPr/>
      </dsp:nvSpPr>
      <dsp:spPr>
        <a:xfrm>
          <a:off x="4381022" y="4336171"/>
          <a:ext cx="3376913" cy="1029546"/>
        </a:xfrm>
        <a:prstGeom prst="rect">
          <a:avLst/>
        </a:prstGeom>
        <a:solidFill>
          <a:srgbClr val="77D2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Arial" panose="020B0604020202020204" pitchFamily="34" charset="0"/>
              <a:cs typeface="Arial" panose="020B0604020202020204" pitchFamily="34" charset="0"/>
            </a:rPr>
            <a:t>Participación ciudadana</a:t>
          </a:r>
        </a:p>
      </dsp:txBody>
      <dsp:txXfrm>
        <a:off x="4381022" y="4336171"/>
        <a:ext cx="3376913" cy="1029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1556F-D887-4328-9A0E-E1813B76F553}">
      <dsp:nvSpPr>
        <dsp:cNvPr id="0" name=""/>
        <dsp:cNvSpPr/>
      </dsp:nvSpPr>
      <dsp:spPr>
        <a:xfrm>
          <a:off x="1705164" y="0"/>
          <a:ext cx="6038471" cy="4323075"/>
        </a:xfrm>
        <a:prstGeom prst="diamond">
          <a:avLst/>
        </a:prstGeom>
        <a:solidFill>
          <a:srgbClr val="A8E3E6"/>
        </a:solidFill>
        <a:ln w="28575">
          <a:noFill/>
        </a:ln>
        <a:effectLst/>
      </dsp:spPr>
      <dsp:style>
        <a:lnRef idx="0">
          <a:scrgbClr r="0" g="0" b="0"/>
        </a:lnRef>
        <a:fillRef idx="1">
          <a:scrgbClr r="0" g="0" b="0"/>
        </a:fillRef>
        <a:effectRef idx="0">
          <a:scrgbClr r="0" g="0" b="0"/>
        </a:effectRef>
        <a:fontRef idx="minor"/>
      </dsp:style>
    </dsp:sp>
    <dsp:sp modelId="{DCFD71D3-5B9A-4E33-8CA2-851742146735}">
      <dsp:nvSpPr>
        <dsp:cNvPr id="0" name=""/>
        <dsp:cNvSpPr/>
      </dsp:nvSpPr>
      <dsp:spPr>
        <a:xfrm>
          <a:off x="547452" y="154605"/>
          <a:ext cx="2355003" cy="1685999"/>
        </a:xfrm>
        <a:prstGeom prst="roundRect">
          <a:avLst/>
        </a:prstGeom>
        <a:solidFill>
          <a:schemeClr val="lt1">
            <a:hueOff val="0"/>
            <a:satOff val="0"/>
            <a:lumOff val="0"/>
            <a:alphaOff val="0"/>
          </a:schemeClr>
        </a:solidFill>
        <a:ln w="28575" cap="flat" cmpd="sng" algn="ctr">
          <a:solidFill>
            <a:srgbClr val="0098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Arial" panose="020B0604020202020204" pitchFamily="34" charset="0"/>
              <a:cs typeface="Arial" panose="020B0604020202020204" pitchFamily="34" charset="0"/>
            </a:rPr>
            <a:t>Permitirá la inscripción de aproximadamente 3.000 candidatos para Congreso de la República.</a:t>
          </a:r>
          <a:endParaRPr lang="es-ES" sz="1800" kern="1200" dirty="0">
            <a:solidFill>
              <a:schemeClr val="tx1"/>
            </a:solidFill>
            <a:latin typeface="Arial" panose="020B0604020202020204" pitchFamily="34" charset="0"/>
            <a:cs typeface="Arial" panose="020B0604020202020204" pitchFamily="34" charset="0"/>
          </a:endParaRPr>
        </a:p>
      </dsp:txBody>
      <dsp:txXfrm>
        <a:off x="629756" y="236909"/>
        <a:ext cx="2190395" cy="1521391"/>
      </dsp:txXfrm>
    </dsp:sp>
    <dsp:sp modelId="{312A36A3-79F4-4AEC-ACA2-6C81B2810E8B}">
      <dsp:nvSpPr>
        <dsp:cNvPr id="0" name=""/>
        <dsp:cNvSpPr/>
      </dsp:nvSpPr>
      <dsp:spPr>
        <a:xfrm>
          <a:off x="6506402" y="104228"/>
          <a:ext cx="2355003" cy="1685999"/>
        </a:xfrm>
        <a:prstGeom prst="roundRect">
          <a:avLst/>
        </a:prstGeom>
        <a:solidFill>
          <a:schemeClr val="lt1">
            <a:hueOff val="0"/>
            <a:satOff val="0"/>
            <a:lumOff val="0"/>
            <a:alphaOff val="0"/>
          </a:schemeClr>
        </a:solidFill>
        <a:ln w="28575" cap="flat" cmpd="sng" algn="ctr">
          <a:solidFill>
            <a:srgbClr val="0098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Arial" panose="020B0604020202020204" pitchFamily="34" charset="0"/>
              <a:cs typeface="Arial" panose="020B0604020202020204" pitchFamily="34" charset="0"/>
            </a:rPr>
            <a:t>Usuario para las 32 delegaciones departamentales y la Registraduría Distrital.</a:t>
          </a:r>
          <a:endParaRPr lang="es-ES" sz="1800" kern="1200" dirty="0">
            <a:solidFill>
              <a:schemeClr val="tx1"/>
            </a:solidFill>
            <a:latin typeface="Arial" panose="020B0604020202020204" pitchFamily="34" charset="0"/>
            <a:cs typeface="Arial" panose="020B0604020202020204" pitchFamily="34" charset="0"/>
          </a:endParaRPr>
        </a:p>
      </dsp:txBody>
      <dsp:txXfrm>
        <a:off x="6588706" y="186532"/>
        <a:ext cx="2190395" cy="1521391"/>
      </dsp:txXfrm>
    </dsp:sp>
    <dsp:sp modelId="{EAFD1271-0AFC-4C37-8845-9BE0072DE6B3}">
      <dsp:nvSpPr>
        <dsp:cNvPr id="0" name=""/>
        <dsp:cNvSpPr/>
      </dsp:nvSpPr>
      <dsp:spPr>
        <a:xfrm>
          <a:off x="615010" y="2459759"/>
          <a:ext cx="2355003" cy="1685999"/>
        </a:xfrm>
        <a:prstGeom prst="roundRect">
          <a:avLst/>
        </a:prstGeom>
        <a:solidFill>
          <a:schemeClr val="lt1">
            <a:hueOff val="0"/>
            <a:satOff val="0"/>
            <a:lumOff val="0"/>
            <a:alphaOff val="0"/>
          </a:schemeClr>
        </a:solidFill>
        <a:ln w="28575" cap="flat" cmpd="sng" algn="ctr">
          <a:solidFill>
            <a:srgbClr val="0098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Arial" panose="020B0604020202020204" pitchFamily="34" charset="0"/>
              <a:cs typeface="Arial" panose="020B0604020202020204" pitchFamily="34" charset="0"/>
            </a:rPr>
            <a:t>Permitirá inscripción aproximadamente a  90 agrupaciones políticas.</a:t>
          </a:r>
        </a:p>
      </dsp:txBody>
      <dsp:txXfrm>
        <a:off x="697314" y="2542063"/>
        <a:ext cx="2190395" cy="1521391"/>
      </dsp:txXfrm>
    </dsp:sp>
    <dsp:sp modelId="{3284777C-D2FE-47AA-AF3A-919EE9430C91}">
      <dsp:nvSpPr>
        <dsp:cNvPr id="0" name=""/>
        <dsp:cNvSpPr/>
      </dsp:nvSpPr>
      <dsp:spPr>
        <a:xfrm>
          <a:off x="6478701" y="2459759"/>
          <a:ext cx="2355003" cy="1685999"/>
        </a:xfrm>
        <a:prstGeom prst="roundRect">
          <a:avLst/>
        </a:prstGeom>
        <a:solidFill>
          <a:schemeClr val="lt1">
            <a:hueOff val="0"/>
            <a:satOff val="0"/>
            <a:lumOff val="0"/>
            <a:alphaOff val="0"/>
          </a:schemeClr>
        </a:solidFill>
        <a:ln w="28575" cap="flat" cmpd="sng" algn="ctr">
          <a:solidFill>
            <a:srgbClr val="0098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cs typeface="Arial" panose="020B0604020202020204" pitchFamily="34" charset="0"/>
            </a:rPr>
            <a:t>Usuarios para los 9 magistrados del Consejo Nacional Electoral.</a:t>
          </a:r>
          <a:endParaRPr lang="es-ES" sz="1900" kern="1200" dirty="0">
            <a:solidFill>
              <a:schemeClr val="tx1"/>
            </a:solidFill>
            <a:latin typeface="Arial" panose="020B0604020202020204" pitchFamily="34" charset="0"/>
            <a:cs typeface="Arial" panose="020B0604020202020204" pitchFamily="34" charset="0"/>
          </a:endParaRPr>
        </a:p>
      </dsp:txBody>
      <dsp:txXfrm>
        <a:off x="6561005" y="2542063"/>
        <a:ext cx="2190395" cy="1521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EC3C1-92D7-4829-B1A1-403457F576A4}">
      <dsp:nvSpPr>
        <dsp:cNvPr id="0" name=""/>
        <dsp:cNvSpPr/>
      </dsp:nvSpPr>
      <dsp:spPr>
        <a:xfrm>
          <a:off x="3574260" y="1769850"/>
          <a:ext cx="2280931" cy="1637180"/>
        </a:xfrm>
        <a:prstGeom prst="ellipse">
          <a:avLst/>
        </a:prstGeom>
        <a:solidFill>
          <a:schemeClr val="lt1">
            <a:hueOff val="0"/>
            <a:satOff val="0"/>
            <a:lumOff val="0"/>
            <a:alphaOff val="0"/>
          </a:schemeClr>
        </a:solidFill>
        <a:ln w="38100" cap="flat" cmpd="sng" algn="ctr">
          <a:solidFill>
            <a:srgbClr val="0098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s-ES" sz="6400" kern="1200" dirty="0"/>
        </a:p>
      </dsp:txBody>
      <dsp:txXfrm>
        <a:off x="3908295" y="2009609"/>
        <a:ext cx="1612861" cy="1157662"/>
      </dsp:txXfrm>
    </dsp:sp>
    <dsp:sp modelId="{8D6E4003-1418-4BE1-B497-7CE56D330F2E}">
      <dsp:nvSpPr>
        <dsp:cNvPr id="0" name=""/>
        <dsp:cNvSpPr/>
      </dsp:nvSpPr>
      <dsp:spPr>
        <a:xfrm rot="16199978">
          <a:off x="4610638" y="1337467"/>
          <a:ext cx="208163" cy="483787"/>
        </a:xfrm>
        <a:prstGeom prst="rightArrow">
          <a:avLst>
            <a:gd name="adj1" fmla="val 60000"/>
            <a:gd name="adj2" fmla="val 50000"/>
          </a:avLst>
        </a:prstGeom>
        <a:solidFill>
          <a:srgbClr val="A8E3E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rot="10800000">
        <a:off x="4641863" y="1465448"/>
        <a:ext cx="145714" cy="290273"/>
      </dsp:txXfrm>
    </dsp:sp>
    <dsp:sp modelId="{941C5734-865B-468E-B846-40A03925B012}">
      <dsp:nvSpPr>
        <dsp:cNvPr id="0" name=""/>
        <dsp:cNvSpPr/>
      </dsp:nvSpPr>
      <dsp:spPr>
        <a:xfrm>
          <a:off x="3663820" y="-45815"/>
          <a:ext cx="2101787" cy="1422905"/>
        </a:xfrm>
        <a:prstGeom prst="ellipse">
          <a:avLst/>
        </a:prstGeom>
        <a:solidFill>
          <a:schemeClr val="lt1">
            <a:hueOff val="0"/>
            <a:satOff val="0"/>
            <a:lumOff val="0"/>
            <a:alphaOff val="0"/>
          </a:schemeClr>
        </a:solidFill>
        <a:ln w="38100" cap="flat" cmpd="sng" algn="ctr">
          <a:solidFill>
            <a:srgbClr val="0098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Día elecciones:</a:t>
          </a:r>
        </a:p>
        <a:p>
          <a:pPr marL="0" lvl="0" indent="0" algn="ctr" defTabSz="80010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 </a:t>
          </a:r>
          <a:r>
            <a:rPr lang="es-ES" sz="1800" b="1" kern="1200" dirty="0">
              <a:latin typeface="Arial" panose="020B0604020202020204" pitchFamily="34" charset="0"/>
              <a:cs typeface="Arial" panose="020B0604020202020204" pitchFamily="34" charset="0"/>
            </a:rPr>
            <a:t>13 de marzo</a:t>
          </a:r>
        </a:p>
      </dsp:txBody>
      <dsp:txXfrm>
        <a:off x="3971620" y="162565"/>
        <a:ext cx="1486187" cy="1006145"/>
      </dsp:txXfrm>
    </dsp:sp>
    <dsp:sp modelId="{0ECA309F-11D7-47ED-ABEE-AB21731FFD3D}">
      <dsp:nvSpPr>
        <dsp:cNvPr id="0" name=""/>
        <dsp:cNvSpPr/>
      </dsp:nvSpPr>
      <dsp:spPr>
        <a:xfrm rot="24118">
          <a:off x="6009717" y="2356938"/>
          <a:ext cx="372418" cy="483787"/>
        </a:xfrm>
        <a:prstGeom prst="rightArrow">
          <a:avLst>
            <a:gd name="adj1" fmla="val 60000"/>
            <a:gd name="adj2" fmla="val 50000"/>
          </a:avLst>
        </a:prstGeom>
        <a:solidFill>
          <a:srgbClr val="A8E3E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6009718" y="2453303"/>
        <a:ext cx="260693" cy="290273"/>
      </dsp:txXfrm>
    </dsp:sp>
    <dsp:sp modelId="{ADEC973D-8114-4ED8-9E49-B551EAC25340}">
      <dsp:nvSpPr>
        <dsp:cNvPr id="0" name=""/>
        <dsp:cNvSpPr/>
      </dsp:nvSpPr>
      <dsp:spPr>
        <a:xfrm>
          <a:off x="6557733" y="1654439"/>
          <a:ext cx="2656478" cy="1912498"/>
        </a:xfrm>
        <a:prstGeom prst="ellipse">
          <a:avLst/>
        </a:prstGeom>
        <a:solidFill>
          <a:schemeClr val="lt1">
            <a:hueOff val="0"/>
            <a:satOff val="0"/>
            <a:lumOff val="0"/>
            <a:alphaOff val="0"/>
          </a:schemeClr>
        </a:solidFill>
        <a:ln w="38100" cap="flat" cmpd="sng" algn="ctr">
          <a:solidFill>
            <a:srgbClr val="0098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Arial" panose="020B0604020202020204" pitchFamily="34" charset="0"/>
              <a:cs typeface="Arial" panose="020B0604020202020204" pitchFamily="34" charset="0"/>
            </a:rPr>
            <a:t>Desde el 13 de marzo 2021, inició el proceso de inscripción de cédulas y registro de comités.</a:t>
          </a:r>
        </a:p>
      </dsp:txBody>
      <dsp:txXfrm>
        <a:off x="6946765" y="1934518"/>
        <a:ext cx="1878414" cy="1352340"/>
      </dsp:txXfrm>
    </dsp:sp>
    <dsp:sp modelId="{45A84805-20BF-4AD1-BD39-A00EFAD1D0D5}">
      <dsp:nvSpPr>
        <dsp:cNvPr id="0" name=""/>
        <dsp:cNvSpPr/>
      </dsp:nvSpPr>
      <dsp:spPr>
        <a:xfrm rot="5331771">
          <a:off x="4644994" y="3328310"/>
          <a:ext cx="178439" cy="483787"/>
        </a:xfrm>
        <a:prstGeom prst="rightArrow">
          <a:avLst>
            <a:gd name="adj1" fmla="val 60000"/>
            <a:gd name="adj2" fmla="val 50000"/>
          </a:avLst>
        </a:prstGeom>
        <a:solidFill>
          <a:srgbClr val="A8E3E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4671229" y="3398306"/>
        <a:ext cx="124907" cy="290273"/>
      </dsp:txXfrm>
    </dsp:sp>
    <dsp:sp modelId="{59C1FE30-1FF9-4B34-AC66-27760DDC67CD}">
      <dsp:nvSpPr>
        <dsp:cNvPr id="0" name=""/>
        <dsp:cNvSpPr/>
      </dsp:nvSpPr>
      <dsp:spPr>
        <a:xfrm>
          <a:off x="2913623" y="3743525"/>
          <a:ext cx="3681141" cy="1666463"/>
        </a:xfrm>
        <a:prstGeom prst="ellipse">
          <a:avLst/>
        </a:prstGeom>
        <a:solidFill>
          <a:schemeClr val="lt1">
            <a:hueOff val="0"/>
            <a:satOff val="0"/>
            <a:lumOff val="0"/>
            <a:alphaOff val="0"/>
          </a:schemeClr>
        </a:solidFill>
        <a:ln w="38100" cap="flat" cmpd="sng" algn="ctr">
          <a:solidFill>
            <a:srgbClr val="0098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Arial" panose="020B0604020202020204" pitchFamily="34" charset="0"/>
              <a:cs typeface="Arial" panose="020B0604020202020204" pitchFamily="34" charset="0"/>
            </a:rPr>
            <a:t>¿Que se elige?</a:t>
          </a:r>
        </a:p>
        <a:p>
          <a:pPr marL="0" lvl="0" indent="0" algn="ctr" defTabSz="800100">
            <a:lnSpc>
              <a:spcPct val="90000"/>
            </a:lnSpc>
            <a:spcBef>
              <a:spcPct val="0"/>
            </a:spcBef>
            <a:spcAft>
              <a:spcPct val="35000"/>
            </a:spcAft>
            <a:buNone/>
          </a:pPr>
          <a:r>
            <a:rPr lang="es-ES" sz="1800" b="1" kern="1200" dirty="0">
              <a:solidFill>
                <a:schemeClr val="tx1"/>
              </a:solidFill>
              <a:latin typeface="Arial" panose="020B0604020202020204" pitchFamily="34" charset="0"/>
              <a:cs typeface="Arial" panose="020B0604020202020204" pitchFamily="34" charset="0"/>
            </a:rPr>
            <a:t>Senado:</a:t>
          </a:r>
          <a:r>
            <a:rPr lang="es-ES" sz="1800" kern="1200" dirty="0">
              <a:solidFill>
                <a:schemeClr val="tx1"/>
              </a:solidFill>
              <a:latin typeface="Arial" panose="020B0604020202020204" pitchFamily="34" charset="0"/>
              <a:cs typeface="Arial" panose="020B0604020202020204" pitchFamily="34" charset="0"/>
            </a:rPr>
            <a:t> 102</a:t>
          </a:r>
        </a:p>
        <a:p>
          <a:pPr marL="0" lvl="0" indent="0" algn="ctr" defTabSz="800100">
            <a:lnSpc>
              <a:spcPct val="90000"/>
            </a:lnSpc>
            <a:spcBef>
              <a:spcPct val="0"/>
            </a:spcBef>
            <a:spcAft>
              <a:spcPct val="35000"/>
            </a:spcAft>
            <a:buNone/>
          </a:pPr>
          <a:r>
            <a:rPr lang="es-ES" sz="1800" b="1" kern="1200" dirty="0">
              <a:solidFill>
                <a:schemeClr val="tx1"/>
              </a:solidFill>
              <a:latin typeface="Arial" panose="020B0604020202020204" pitchFamily="34" charset="0"/>
              <a:cs typeface="Arial" panose="020B0604020202020204" pitchFamily="34" charset="0"/>
            </a:rPr>
            <a:t>Cámara de Representantes: </a:t>
          </a:r>
          <a:r>
            <a:rPr lang="es-ES" sz="1800" kern="1200" dirty="0">
              <a:solidFill>
                <a:schemeClr val="tx1"/>
              </a:solidFill>
              <a:latin typeface="Arial" panose="020B0604020202020204" pitchFamily="34" charset="0"/>
              <a:cs typeface="Arial" panose="020B0604020202020204" pitchFamily="34" charset="0"/>
            </a:rPr>
            <a:t>165</a:t>
          </a:r>
        </a:p>
      </dsp:txBody>
      <dsp:txXfrm>
        <a:off x="3452714" y="3987573"/>
        <a:ext cx="2602959" cy="1178367"/>
      </dsp:txXfrm>
    </dsp:sp>
    <dsp:sp modelId="{9742BA43-AB53-4234-96E9-D4BF752C01C5}">
      <dsp:nvSpPr>
        <dsp:cNvPr id="0" name=""/>
        <dsp:cNvSpPr/>
      </dsp:nvSpPr>
      <dsp:spPr>
        <a:xfrm rot="10799998">
          <a:off x="3069616" y="2346547"/>
          <a:ext cx="356615" cy="483787"/>
        </a:xfrm>
        <a:prstGeom prst="rightArrow">
          <a:avLst>
            <a:gd name="adj1" fmla="val 60000"/>
            <a:gd name="adj2" fmla="val 50000"/>
          </a:avLst>
        </a:prstGeom>
        <a:solidFill>
          <a:srgbClr val="A8E3E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rot="10800000">
        <a:off x="3176600" y="2443304"/>
        <a:ext cx="249631" cy="290273"/>
      </dsp:txXfrm>
    </dsp:sp>
    <dsp:sp modelId="{7A027CC5-1DEA-42B9-84D9-149B7D03F4C9}">
      <dsp:nvSpPr>
        <dsp:cNvPr id="0" name=""/>
        <dsp:cNvSpPr/>
      </dsp:nvSpPr>
      <dsp:spPr>
        <a:xfrm>
          <a:off x="286756" y="1784436"/>
          <a:ext cx="2614645" cy="1608010"/>
        </a:xfrm>
        <a:prstGeom prst="ellipse">
          <a:avLst/>
        </a:prstGeom>
        <a:solidFill>
          <a:schemeClr val="lt1">
            <a:hueOff val="0"/>
            <a:satOff val="0"/>
            <a:lumOff val="0"/>
            <a:alphaOff val="0"/>
          </a:schemeClr>
        </a:solidFill>
        <a:ln w="38100" cap="flat" cmpd="sng" algn="ctr">
          <a:solidFill>
            <a:srgbClr val="0098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Arial" panose="020B0604020202020204" pitchFamily="34" charset="0"/>
              <a:cs typeface="Arial" panose="020B0604020202020204" pitchFamily="34" charset="0"/>
            </a:rPr>
            <a:t>Del 13 de noviembre al 13 diciembre de 2021: Inscripción de candidatos</a:t>
          </a:r>
        </a:p>
      </dsp:txBody>
      <dsp:txXfrm>
        <a:off x="669662" y="2019924"/>
        <a:ext cx="1848833" cy="11370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atin typeface="Arial" panose="020B0604020202020204" pitchFamily="34" charset="0"/>
              </a:defRPr>
            </a:lvl1pPr>
          </a:lstStyle>
          <a:p>
            <a:fld id="{E27A89A2-A0B0-4299-950C-1F9F5CF61D44}" type="datetimeFigureOut">
              <a:rPr lang="es-CO" smtClean="0"/>
              <a:pPr/>
              <a:t>15/11/2021</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atin typeface="Arial" panose="020B0604020202020204" pitchFamily="34" charset="0"/>
              </a:defRPr>
            </a:lvl1pPr>
          </a:lstStyle>
          <a:p>
            <a:fld id="{34F3EA79-384B-4FE2-944A-7D81525F69ED}" type="slidenum">
              <a:rPr lang="es-CO" smtClean="0"/>
              <a:pPr/>
              <a:t>‹#›</a:t>
            </a:fld>
            <a:endParaRPr lang="es-CO" dirty="0"/>
          </a:p>
        </p:txBody>
      </p:sp>
    </p:spTree>
    <p:extLst>
      <p:ext uri="{BB962C8B-B14F-4D97-AF65-F5344CB8AC3E}">
        <p14:creationId xmlns:p14="http://schemas.microsoft.com/office/powerpoint/2010/main" val="81873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1</a:t>
            </a:fld>
            <a:endParaRPr lang="es-CO" dirty="0"/>
          </a:p>
        </p:txBody>
      </p:sp>
    </p:spTree>
    <p:extLst>
      <p:ext uri="{BB962C8B-B14F-4D97-AF65-F5344CB8AC3E}">
        <p14:creationId xmlns:p14="http://schemas.microsoft.com/office/powerpoint/2010/main" val="54785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14</a:t>
            </a:fld>
            <a:endParaRPr lang="es-CO" dirty="0"/>
          </a:p>
        </p:txBody>
      </p:sp>
    </p:spTree>
    <p:extLst>
      <p:ext uri="{BB962C8B-B14F-4D97-AF65-F5344CB8AC3E}">
        <p14:creationId xmlns:p14="http://schemas.microsoft.com/office/powerpoint/2010/main" val="213892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15</a:t>
            </a:fld>
            <a:endParaRPr lang="es-CO" dirty="0"/>
          </a:p>
        </p:txBody>
      </p:sp>
    </p:spTree>
    <p:extLst>
      <p:ext uri="{BB962C8B-B14F-4D97-AF65-F5344CB8AC3E}">
        <p14:creationId xmlns:p14="http://schemas.microsoft.com/office/powerpoint/2010/main" val="65016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2</a:t>
            </a:fld>
            <a:endParaRPr lang="es-CO" dirty="0"/>
          </a:p>
        </p:txBody>
      </p:sp>
    </p:spTree>
    <p:extLst>
      <p:ext uri="{BB962C8B-B14F-4D97-AF65-F5344CB8AC3E}">
        <p14:creationId xmlns:p14="http://schemas.microsoft.com/office/powerpoint/2010/main" val="87621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3</a:t>
            </a:fld>
            <a:endParaRPr lang="es-CO" dirty="0"/>
          </a:p>
        </p:txBody>
      </p:sp>
    </p:spTree>
    <p:extLst>
      <p:ext uri="{BB962C8B-B14F-4D97-AF65-F5344CB8AC3E}">
        <p14:creationId xmlns:p14="http://schemas.microsoft.com/office/powerpoint/2010/main" val="33420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6</a:t>
            </a:fld>
            <a:endParaRPr lang="es-CO" dirty="0"/>
          </a:p>
        </p:txBody>
      </p:sp>
    </p:spTree>
    <p:extLst>
      <p:ext uri="{BB962C8B-B14F-4D97-AF65-F5344CB8AC3E}">
        <p14:creationId xmlns:p14="http://schemas.microsoft.com/office/powerpoint/2010/main" val="166067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7</a:t>
            </a:fld>
            <a:endParaRPr lang="es-CO" dirty="0"/>
          </a:p>
        </p:txBody>
      </p:sp>
    </p:spTree>
    <p:extLst>
      <p:ext uri="{BB962C8B-B14F-4D97-AF65-F5344CB8AC3E}">
        <p14:creationId xmlns:p14="http://schemas.microsoft.com/office/powerpoint/2010/main" val="189255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8</a:t>
            </a:fld>
            <a:endParaRPr lang="es-CO" dirty="0"/>
          </a:p>
        </p:txBody>
      </p:sp>
    </p:spTree>
    <p:extLst>
      <p:ext uri="{BB962C8B-B14F-4D97-AF65-F5344CB8AC3E}">
        <p14:creationId xmlns:p14="http://schemas.microsoft.com/office/powerpoint/2010/main" val="313476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11</a:t>
            </a:fld>
            <a:endParaRPr lang="es-CO" dirty="0"/>
          </a:p>
        </p:txBody>
      </p:sp>
    </p:spTree>
    <p:extLst>
      <p:ext uri="{BB962C8B-B14F-4D97-AF65-F5344CB8AC3E}">
        <p14:creationId xmlns:p14="http://schemas.microsoft.com/office/powerpoint/2010/main" val="196248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4F3EA79-384B-4FE2-944A-7D81525F69ED}" type="slidenum">
              <a:rPr lang="es-CO" smtClean="0"/>
              <a:pPr/>
              <a:t>12</a:t>
            </a:fld>
            <a:endParaRPr lang="es-CO" dirty="0"/>
          </a:p>
        </p:txBody>
      </p:sp>
    </p:spTree>
    <p:extLst>
      <p:ext uri="{BB962C8B-B14F-4D97-AF65-F5344CB8AC3E}">
        <p14:creationId xmlns:p14="http://schemas.microsoft.com/office/powerpoint/2010/main" val="1710324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A4145F-A90E-2F47-880D-9D6BA1569A45}" type="slidenum">
              <a:rPr lang="es-CO" smtClean="0"/>
              <a:t>13</a:t>
            </a:fld>
            <a:endParaRPr lang="es-CO"/>
          </a:p>
        </p:txBody>
      </p:sp>
    </p:spTree>
    <p:extLst>
      <p:ext uri="{BB962C8B-B14F-4D97-AF65-F5344CB8AC3E}">
        <p14:creationId xmlns:p14="http://schemas.microsoft.com/office/powerpoint/2010/main" val="2612447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Diapositiva de título">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C1D59D29-4E6B-46E9-B11D-E0A3EB4994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81078" y="22578"/>
            <a:ext cx="7372556" cy="7034442"/>
          </a:xfrm>
          <a:prstGeom prst="rect">
            <a:avLst/>
          </a:prstGeom>
        </p:spPr>
      </p:pic>
      <p:pic>
        <p:nvPicPr>
          <p:cNvPr id="3" name="Imagen 2">
            <a:extLst>
              <a:ext uri="{FF2B5EF4-FFF2-40B4-BE49-F238E27FC236}">
                <a16:creationId xmlns:a16="http://schemas.microsoft.com/office/drawing/2014/main" id="{E54FBE90-29B5-4B25-AA98-A31A8921B2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81019" y="5899574"/>
            <a:ext cx="1775878" cy="507394"/>
          </a:xfrm>
          <a:prstGeom prst="rect">
            <a:avLst/>
          </a:prstGeom>
        </p:spPr>
      </p:pic>
      <p:pic>
        <p:nvPicPr>
          <p:cNvPr id="4" name="Imagen 3">
            <a:extLst>
              <a:ext uri="{FF2B5EF4-FFF2-40B4-BE49-F238E27FC236}">
                <a16:creationId xmlns:a16="http://schemas.microsoft.com/office/drawing/2014/main" id="{53FA99B0-F637-4210-8D9A-6638F3028EC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98114" y="237397"/>
            <a:ext cx="1941689" cy="1091603"/>
          </a:xfrm>
          <a:prstGeom prst="rect">
            <a:avLst/>
          </a:prstGeom>
        </p:spPr>
      </p:pic>
      <p:pic>
        <p:nvPicPr>
          <p:cNvPr id="5" name="Imagen 4">
            <a:extLst>
              <a:ext uri="{FF2B5EF4-FFF2-40B4-BE49-F238E27FC236}">
                <a16:creationId xmlns:a16="http://schemas.microsoft.com/office/drawing/2014/main" id="{F166A09B-160D-4BBF-9A41-DB2077DC9F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4152" y="172218"/>
            <a:ext cx="1581782" cy="1221959"/>
          </a:xfrm>
          <a:prstGeom prst="rect">
            <a:avLst/>
          </a:prstGeom>
        </p:spPr>
      </p:pic>
    </p:spTree>
    <p:extLst>
      <p:ext uri="{BB962C8B-B14F-4D97-AF65-F5344CB8AC3E}">
        <p14:creationId xmlns:p14="http://schemas.microsoft.com/office/powerpoint/2010/main" val="270325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Diapositiva de título">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2E97E789-91A9-43C5-A78C-C9F3E7E7F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872563" y="-790024"/>
            <a:ext cx="4831752" cy="5845623"/>
          </a:xfrm>
          <a:prstGeom prst="rect">
            <a:avLst/>
          </a:prstGeom>
        </p:spPr>
      </p:pic>
      <p:pic>
        <p:nvPicPr>
          <p:cNvPr id="6" name="Gráfico 5">
            <a:extLst>
              <a:ext uri="{FF2B5EF4-FFF2-40B4-BE49-F238E27FC236}">
                <a16:creationId xmlns:a16="http://schemas.microsoft.com/office/drawing/2014/main" id="{BC662620-FA01-4ACD-8925-DD13212CCE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33803" y="2369846"/>
            <a:ext cx="4318189" cy="5224296"/>
          </a:xfrm>
          <a:prstGeom prst="rect">
            <a:avLst/>
          </a:prstGeom>
        </p:spPr>
      </p:pic>
      <p:pic>
        <p:nvPicPr>
          <p:cNvPr id="7" name="Imagen 6">
            <a:extLst>
              <a:ext uri="{FF2B5EF4-FFF2-40B4-BE49-F238E27FC236}">
                <a16:creationId xmlns:a16="http://schemas.microsoft.com/office/drawing/2014/main" id="{4AD52BBA-4E65-44BB-8511-EB2DB233D05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354" y="1845630"/>
            <a:ext cx="10105292" cy="3166740"/>
          </a:xfrm>
          <a:prstGeom prst="rect">
            <a:avLst/>
          </a:prstGeom>
        </p:spPr>
      </p:pic>
    </p:spTree>
    <p:extLst>
      <p:ext uri="{BB962C8B-B14F-4D97-AF65-F5344CB8AC3E}">
        <p14:creationId xmlns:p14="http://schemas.microsoft.com/office/powerpoint/2010/main" val="107340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Diapositiva de título">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F089195D-5727-4551-A7E5-5699966910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872563" y="-790024"/>
            <a:ext cx="4831752" cy="5845623"/>
          </a:xfrm>
          <a:prstGeom prst="rect">
            <a:avLst/>
          </a:prstGeom>
        </p:spPr>
      </p:pic>
      <p:pic>
        <p:nvPicPr>
          <p:cNvPr id="3" name="Gráfico 2">
            <a:extLst>
              <a:ext uri="{FF2B5EF4-FFF2-40B4-BE49-F238E27FC236}">
                <a16:creationId xmlns:a16="http://schemas.microsoft.com/office/drawing/2014/main" id="{95D31EA2-ADD3-4C96-AE9A-4781A9CEAB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33803" y="2369846"/>
            <a:ext cx="4318189" cy="5224296"/>
          </a:xfrm>
          <a:prstGeom prst="rect">
            <a:avLst/>
          </a:prstGeom>
        </p:spPr>
      </p:pic>
      <p:pic>
        <p:nvPicPr>
          <p:cNvPr id="4" name="Imagen 3">
            <a:extLst>
              <a:ext uri="{FF2B5EF4-FFF2-40B4-BE49-F238E27FC236}">
                <a16:creationId xmlns:a16="http://schemas.microsoft.com/office/drawing/2014/main" id="{EDE127C9-4E21-496A-9030-718A35E95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24199" y="4818295"/>
            <a:ext cx="5943602" cy="1862573"/>
          </a:xfrm>
          <a:prstGeom prst="rect">
            <a:avLst/>
          </a:prstGeom>
        </p:spPr>
      </p:pic>
      <p:sp>
        <p:nvSpPr>
          <p:cNvPr id="5" name="Rectángulo 4">
            <a:extLst>
              <a:ext uri="{FF2B5EF4-FFF2-40B4-BE49-F238E27FC236}">
                <a16:creationId xmlns:a16="http://schemas.microsoft.com/office/drawing/2014/main" id="{4B32D67D-BC73-4D62-90C3-53BA1B9CE15D}"/>
              </a:ext>
            </a:extLst>
          </p:cNvPr>
          <p:cNvSpPr/>
          <p:nvPr userDrawn="1"/>
        </p:nvSpPr>
        <p:spPr>
          <a:xfrm>
            <a:off x="3682101" y="2851081"/>
            <a:ext cx="3808946" cy="923330"/>
          </a:xfrm>
          <a:prstGeom prst="rect">
            <a:avLst/>
          </a:prstGeom>
        </p:spPr>
        <p:txBody>
          <a:bodyPr wrap="square" anchor="ctr">
            <a:spAutoFit/>
          </a:bodyPr>
          <a:lstStyle/>
          <a:p>
            <a:pPr marL="457200" indent="-228600" algn="ctr">
              <a:spcAft>
                <a:spcPts val="800"/>
              </a:spcAft>
            </a:pPr>
            <a:r>
              <a:rPr lang="es-ES" sz="5400" b="1" dirty="0">
                <a:solidFill>
                  <a:schemeClr val="accent1">
                    <a:lumMod val="50000"/>
                  </a:schemeClr>
                </a:solidFill>
                <a:latin typeface="Arial" panose="020B0604020202020204" pitchFamily="34" charset="0"/>
              </a:rPr>
              <a:t>G</a:t>
            </a:r>
            <a:r>
              <a:rPr lang="es-CO" sz="5400" b="1" dirty="0">
                <a:solidFill>
                  <a:schemeClr val="accent1">
                    <a:lumMod val="50000"/>
                  </a:schemeClr>
                </a:solidFill>
                <a:latin typeface="Arial" panose="020B0604020202020204" pitchFamily="34" charset="0"/>
              </a:rPr>
              <a:t>RACIAS</a:t>
            </a:r>
            <a:endParaRPr lang="es-CO" sz="5400" b="1"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38423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os objetos">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EFAD443-2913-2743-A486-408616624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06" y="0"/>
            <a:ext cx="12169588" cy="6858000"/>
          </a:xfrm>
          <a:prstGeom prst="rect">
            <a:avLst/>
          </a:prstGeom>
        </p:spPr>
      </p:pic>
      <p:sp>
        <p:nvSpPr>
          <p:cNvPr id="5" name="Marcador de fecha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C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CE16AC-4D22-4091-A52F-D4058654B931}" type="datetimeFigureOut">
              <a:rPr lang="es-CO" smtClean="0"/>
              <a:pPr/>
              <a:t>15/11/2021</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s-C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90FAAB-5EED-4EEF-AF00-F72DB02A4275}" type="slidenum">
              <a:rPr lang="es-CO" smtClean="0"/>
              <a:pPr/>
              <a:t>‹#›</a:t>
            </a:fld>
            <a:endParaRPr lang="es-CO"/>
          </a:p>
        </p:txBody>
      </p:sp>
      <p:pic>
        <p:nvPicPr>
          <p:cNvPr id="10" name="Imagen 9"/>
          <p:cNvPicPr>
            <a:picLocks noChangeAspect="1"/>
          </p:cNvPicPr>
          <p:nvPr userDrawn="1"/>
        </p:nvPicPr>
        <p:blipFill rotWithShape="1">
          <a:blip r:embed="rId3" cstate="print">
            <a:extLst>
              <a:ext uri="{28A0092B-C50C-407E-A947-70E740481C1C}">
                <a14:useLocalDpi xmlns:a14="http://schemas.microsoft.com/office/drawing/2010/main" val="0"/>
              </a:ext>
            </a:extLst>
          </a:blip>
          <a:srcRect l="47658" t="41334" r="47860" b="14982"/>
          <a:stretch/>
        </p:blipFill>
        <p:spPr>
          <a:xfrm rot="5400000">
            <a:off x="11590100" y="5791087"/>
            <a:ext cx="126223" cy="1077576"/>
          </a:xfrm>
          <a:prstGeom prst="rect">
            <a:avLst/>
          </a:prstGeom>
        </p:spPr>
      </p:pic>
      <p:pic>
        <p:nvPicPr>
          <p:cNvPr id="13" name="Picture 2">
            <a:extLst>
              <a:ext uri="{FF2B5EF4-FFF2-40B4-BE49-F238E27FC236}">
                <a16:creationId xmlns:a16="http://schemas.microsoft.com/office/drawing/2014/main" id="{8E9021AF-8ADB-48DD-826C-E9FFAE4B4685}"/>
              </a:ext>
            </a:extLst>
          </p:cNvPr>
          <p:cNvPicPr>
            <a:picLocks noChangeAspect="1" noChangeArrowheads="1"/>
          </p:cNvPicPr>
          <p:nvPr userDrawn="1"/>
        </p:nvPicPr>
        <p:blipFill rotWithShape="1">
          <a:blip r:embed="rId4">
            <a:alphaModFix amt="13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16411"/>
          <a:stretch/>
        </p:blipFill>
        <p:spPr bwMode="auto">
          <a:xfrm flipH="1">
            <a:off x="-11206"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864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640738"/>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690" r:id="rId3"/>
    <p:sldLayoutId id="214748369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0.pn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1.pn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43001E-8E07-AD45-8984-C2E18CC5275F}"/>
              </a:ext>
            </a:extLst>
          </p:cNvPr>
          <p:cNvSpPr txBox="1">
            <a:spLocks/>
          </p:cNvSpPr>
          <p:nvPr/>
        </p:nvSpPr>
        <p:spPr>
          <a:xfrm>
            <a:off x="803294" y="3147854"/>
            <a:ext cx="4827485" cy="153193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2800" b="1" dirty="0">
                <a:solidFill>
                  <a:schemeClr val="bg1"/>
                </a:solidFill>
                <a:latin typeface="Arial" panose="020B0604020202020204" pitchFamily="34" charset="0"/>
                <a:cs typeface="Arial" panose="020B0604020202020204" pitchFamily="34" charset="0"/>
              </a:rPr>
              <a:t>xxxxxxxxxxxxx:</a:t>
            </a:r>
            <a:br>
              <a:rPr lang="es-419" sz="2800" b="1" dirty="0">
                <a:solidFill>
                  <a:schemeClr val="bg1"/>
                </a:solidFill>
                <a:latin typeface="Arial" panose="020B0604020202020204" pitchFamily="34" charset="0"/>
                <a:cs typeface="Arial" panose="020B0604020202020204" pitchFamily="34" charset="0"/>
              </a:rPr>
            </a:br>
            <a:r>
              <a:rPr lang="es-419" sz="2800" dirty="0">
                <a:solidFill>
                  <a:schemeClr val="bg1"/>
                </a:solidFill>
                <a:latin typeface="Arial" panose="020B0604020202020204" pitchFamily="34" charset="0"/>
                <a:cs typeface="Arial" panose="020B0604020202020204" pitchFamily="34" charset="0"/>
              </a:rPr>
              <a:t>xxxxxxxxxxxxxxxxxx</a:t>
            </a:r>
          </a:p>
          <a:p>
            <a:r>
              <a:rPr lang="es-419" sz="2800" dirty="0">
                <a:solidFill>
                  <a:schemeClr val="bg1"/>
                </a:solidFill>
                <a:latin typeface="Arial" panose="020B0604020202020204" pitchFamily="34" charset="0"/>
                <a:cs typeface="Arial" panose="020B0604020202020204" pitchFamily="34" charset="0"/>
              </a:rPr>
              <a:t>xxxxxxxxx</a:t>
            </a:r>
          </a:p>
        </p:txBody>
      </p:sp>
      <p:sp>
        <p:nvSpPr>
          <p:cNvPr id="11" name="Título 3">
            <a:extLst>
              <a:ext uri="{FF2B5EF4-FFF2-40B4-BE49-F238E27FC236}">
                <a16:creationId xmlns:a16="http://schemas.microsoft.com/office/drawing/2014/main" id="{91FA0257-508C-4118-8A51-256C6CBD3333}"/>
              </a:ext>
            </a:extLst>
          </p:cNvPr>
          <p:cNvSpPr txBox="1">
            <a:spLocks/>
          </p:cNvSpPr>
          <p:nvPr/>
        </p:nvSpPr>
        <p:spPr>
          <a:xfrm>
            <a:off x="700558" y="2463271"/>
            <a:ext cx="10790883" cy="213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200" dirty="0">
                <a:solidFill>
                  <a:srgbClr val="009893"/>
                </a:solidFill>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11C0DF74-8198-4776-BE49-EBA431233119}"/>
              </a:ext>
            </a:extLst>
          </p:cNvPr>
          <p:cNvSpPr/>
          <p:nvPr/>
        </p:nvSpPr>
        <p:spPr>
          <a:xfrm>
            <a:off x="2396838" y="1754057"/>
            <a:ext cx="8104908" cy="212365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CO" sz="4400" b="1" dirty="0">
                <a:solidFill>
                  <a:srgbClr val="009893"/>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COLOMBIA – PROCESOS ELECTORALES EN TIEMPOS DE PANDEMIA</a:t>
            </a:r>
            <a:endParaRPr lang="es-CO" sz="4400" dirty="0">
              <a:solidFill>
                <a:srgbClr val="009893"/>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757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34836" y="2161309"/>
            <a:ext cx="2687782" cy="369332"/>
          </a:xfrm>
          <a:prstGeom prst="rect">
            <a:avLst/>
          </a:prstGeom>
          <a:noFill/>
        </p:spPr>
        <p:txBody>
          <a:bodyPr wrap="square" rtlCol="0">
            <a:spAutoFit/>
          </a:bodyPr>
          <a:lstStyle/>
          <a:p>
            <a:endParaRPr lang="es-CO" dirty="0"/>
          </a:p>
        </p:txBody>
      </p:sp>
      <p:sp>
        <p:nvSpPr>
          <p:cNvPr id="6" name="Rectángulo 5">
            <a:extLst>
              <a:ext uri="{FF2B5EF4-FFF2-40B4-BE49-F238E27FC236}">
                <a16:creationId xmlns:a16="http://schemas.microsoft.com/office/drawing/2014/main" id="{0E2041D2-D91E-4874-B462-34AA771B59A6}"/>
              </a:ext>
            </a:extLst>
          </p:cNvPr>
          <p:cNvSpPr/>
          <p:nvPr/>
        </p:nvSpPr>
        <p:spPr>
          <a:xfrm>
            <a:off x="2040267" y="1026185"/>
            <a:ext cx="775022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dirty="0">
                <a:ln/>
                <a:solidFill>
                  <a:srgbClr val="009893"/>
                </a:solidFill>
                <a:latin typeface="Arial" panose="020B0604020202020204" pitchFamily="34" charset="0"/>
                <a:cs typeface="Arial" panose="020B0604020202020204" pitchFamily="34" charset="0"/>
              </a:rPr>
              <a:t>PLAN ESTRATÉGICO</a:t>
            </a:r>
            <a:endParaRPr lang="es-ES" sz="4000" b="1" cap="none" spc="0" dirty="0">
              <a:ln/>
              <a:solidFill>
                <a:srgbClr val="009893"/>
              </a:solidFill>
              <a:effectLst/>
              <a:latin typeface="Arial" panose="020B0604020202020204" pitchFamily="34" charset="0"/>
              <a:cs typeface="Arial" panose="020B0604020202020204" pitchFamily="34" charset="0"/>
            </a:endParaRPr>
          </a:p>
        </p:txBody>
      </p:sp>
      <p:graphicFrame>
        <p:nvGraphicFramePr>
          <p:cNvPr id="10" name="Diagrama 9"/>
          <p:cNvGraphicFramePr/>
          <p:nvPr/>
        </p:nvGraphicFramePr>
        <p:xfrm>
          <a:off x="1513794" y="1026185"/>
          <a:ext cx="850304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88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F2C85A4-9EE5-4649-AC1C-4F28B8AA01FF}"/>
              </a:ext>
            </a:extLst>
          </p:cNvPr>
          <p:cNvSpPr/>
          <p:nvPr/>
        </p:nvSpPr>
        <p:spPr>
          <a:xfrm>
            <a:off x="3628972" y="362746"/>
            <a:ext cx="4919281"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cap="none" spc="0" dirty="0">
                <a:ln/>
                <a:solidFill>
                  <a:srgbClr val="009893"/>
                </a:solidFill>
                <a:effectLst/>
                <a:latin typeface="Arial" panose="020B0604020202020204" pitchFamily="34" charset="0"/>
                <a:cs typeface="Arial" panose="020B0604020202020204" pitchFamily="34" charset="0"/>
              </a:rPr>
              <a:t>ALCANCE </a:t>
            </a:r>
          </a:p>
        </p:txBody>
      </p:sp>
      <p:pic>
        <p:nvPicPr>
          <p:cNvPr id="3" name="Imagen 2"/>
          <p:cNvPicPr>
            <a:picLocks noChangeAspect="1"/>
          </p:cNvPicPr>
          <p:nvPr/>
        </p:nvPicPr>
        <p:blipFill>
          <a:blip r:embed="rId3"/>
          <a:stretch>
            <a:fillRect/>
          </a:stretch>
        </p:blipFill>
        <p:spPr>
          <a:xfrm>
            <a:off x="166254" y="5750503"/>
            <a:ext cx="1357746" cy="978161"/>
          </a:xfrm>
          <a:prstGeom prst="rect">
            <a:avLst/>
          </a:prstGeom>
        </p:spPr>
      </p:pic>
      <p:pic>
        <p:nvPicPr>
          <p:cNvPr id="5" name="Imagen 4"/>
          <p:cNvPicPr>
            <a:picLocks noChangeAspect="1"/>
          </p:cNvPicPr>
          <p:nvPr/>
        </p:nvPicPr>
        <p:blipFill>
          <a:blip r:embed="rId4"/>
          <a:stretch>
            <a:fillRect/>
          </a:stretch>
        </p:blipFill>
        <p:spPr>
          <a:xfrm>
            <a:off x="1882919" y="5750503"/>
            <a:ext cx="1000060" cy="963561"/>
          </a:xfrm>
          <a:prstGeom prst="rect">
            <a:avLst/>
          </a:prstGeom>
        </p:spPr>
      </p:pic>
      <p:graphicFrame>
        <p:nvGraphicFramePr>
          <p:cNvPr id="6" name="Diagrama 5"/>
          <p:cNvGraphicFramePr/>
          <p:nvPr>
            <p:extLst>
              <p:ext uri="{D42A27DB-BD31-4B8C-83A1-F6EECF244321}">
                <p14:modId xmlns:p14="http://schemas.microsoft.com/office/powerpoint/2010/main" val="1567326894"/>
              </p:ext>
            </p:extLst>
          </p:nvPr>
        </p:nvGraphicFramePr>
        <p:xfrm>
          <a:off x="1177636" y="1427428"/>
          <a:ext cx="9448800" cy="43230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ángulo redondeado 12"/>
          <p:cNvSpPr/>
          <p:nvPr/>
        </p:nvSpPr>
        <p:spPr>
          <a:xfrm>
            <a:off x="4585855" y="2670505"/>
            <a:ext cx="2660071" cy="2059682"/>
          </a:xfrm>
          <a:prstGeom prst="roundRect">
            <a:avLst/>
          </a:prstGeom>
          <a:noFill/>
          <a:ln w="28575">
            <a:solidFill>
              <a:srgbClr val="009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latin typeface="Arial" panose="020B0604020202020204" pitchFamily="34" charset="0"/>
              <a:cs typeface="Arial" panose="020B0604020202020204" pitchFamily="34" charset="0"/>
            </a:endParaRPr>
          </a:p>
          <a:p>
            <a:pPr algn="ctr"/>
            <a:r>
              <a:rPr lang="es-CO" dirty="0">
                <a:solidFill>
                  <a:schemeClr val="tx1"/>
                </a:solidFill>
                <a:latin typeface="Arial" panose="020B0604020202020204" pitchFamily="34" charset="0"/>
                <a:cs typeface="Arial" panose="020B0604020202020204" pitchFamily="34" charset="0"/>
              </a:rPr>
              <a:t>Otros usuarios para entidades u órganos de control, determinados por RNEC</a:t>
            </a:r>
          </a:p>
          <a:p>
            <a:pPr algn="ctr"/>
            <a:endParaRPr lang="es-CO" dirty="0"/>
          </a:p>
        </p:txBody>
      </p:sp>
      <p:sp>
        <p:nvSpPr>
          <p:cNvPr id="14" name="Llamada de flecha hacia arriba 13"/>
          <p:cNvSpPr/>
          <p:nvPr/>
        </p:nvSpPr>
        <p:spPr>
          <a:xfrm>
            <a:off x="4475017" y="5516064"/>
            <a:ext cx="2881745" cy="914400"/>
          </a:xfrm>
          <a:prstGeom prst="upArrowCallout">
            <a:avLst/>
          </a:prstGeom>
          <a:ln w="28575">
            <a:solidFill>
              <a:srgbClr val="009893"/>
            </a:solidFill>
          </a:ln>
        </p:spPr>
        <p:style>
          <a:lnRef idx="2">
            <a:schemeClr val="dk1"/>
          </a:lnRef>
          <a:fillRef idx="1">
            <a:schemeClr val="lt1"/>
          </a:fillRef>
          <a:effectRef idx="0">
            <a:schemeClr val="dk1"/>
          </a:effectRef>
          <a:fontRef idx="minor">
            <a:schemeClr val="dk1"/>
          </a:fontRef>
        </p:style>
        <p:txBody>
          <a:bodyPr rtlCol="0" anchor="ctr"/>
          <a:lstStyle/>
          <a:p>
            <a:pPr algn="ctr"/>
            <a:r>
              <a:rPr lang="es-CO" dirty="0">
                <a:latin typeface="Arial" panose="020B0604020202020204" pitchFamily="34" charset="0"/>
                <a:cs typeface="Arial" panose="020B0604020202020204" pitchFamily="34" charset="0"/>
              </a:rPr>
              <a:t>Mesa de ayuda y apoyos administrativos </a:t>
            </a:r>
          </a:p>
        </p:txBody>
      </p:sp>
    </p:spTree>
    <p:extLst>
      <p:ext uri="{BB962C8B-B14F-4D97-AF65-F5344CB8AC3E}">
        <p14:creationId xmlns:p14="http://schemas.microsoft.com/office/powerpoint/2010/main" val="53835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F2C85A4-9EE5-4649-AC1C-4F28B8AA01FF}"/>
              </a:ext>
            </a:extLst>
          </p:cNvPr>
          <p:cNvSpPr/>
          <p:nvPr/>
        </p:nvSpPr>
        <p:spPr>
          <a:xfrm>
            <a:off x="3753664" y="408605"/>
            <a:ext cx="4614042"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cap="none" spc="0" dirty="0">
                <a:ln/>
                <a:solidFill>
                  <a:srgbClr val="009893"/>
                </a:solidFill>
                <a:effectLst/>
                <a:latin typeface="Arial" panose="020B0604020202020204" pitchFamily="34" charset="0"/>
                <a:cs typeface="Arial" panose="020B0604020202020204" pitchFamily="34" charset="0"/>
              </a:rPr>
              <a:t>BENEFICIOS</a:t>
            </a:r>
          </a:p>
        </p:txBody>
      </p:sp>
      <p:pic>
        <p:nvPicPr>
          <p:cNvPr id="8" name="Imagen 7"/>
          <p:cNvPicPr>
            <a:picLocks noChangeAspect="1"/>
          </p:cNvPicPr>
          <p:nvPr/>
        </p:nvPicPr>
        <p:blipFill>
          <a:blip r:embed="rId3"/>
          <a:stretch>
            <a:fillRect/>
          </a:stretch>
        </p:blipFill>
        <p:spPr>
          <a:xfrm>
            <a:off x="2496806" y="5829449"/>
            <a:ext cx="851709" cy="877133"/>
          </a:xfrm>
          <a:prstGeom prst="rect">
            <a:avLst/>
          </a:prstGeom>
        </p:spPr>
      </p:pic>
      <p:pic>
        <p:nvPicPr>
          <p:cNvPr id="9" name="Imagen 8"/>
          <p:cNvPicPr>
            <a:picLocks noChangeAspect="1"/>
          </p:cNvPicPr>
          <p:nvPr/>
        </p:nvPicPr>
        <p:blipFill>
          <a:blip r:embed="rId4"/>
          <a:stretch>
            <a:fillRect/>
          </a:stretch>
        </p:blipFill>
        <p:spPr>
          <a:xfrm>
            <a:off x="178754" y="5712905"/>
            <a:ext cx="934730" cy="993677"/>
          </a:xfrm>
          <a:prstGeom prst="rect">
            <a:avLst/>
          </a:prstGeom>
        </p:spPr>
      </p:pic>
      <p:pic>
        <p:nvPicPr>
          <p:cNvPr id="10" name="Imagen 9"/>
          <p:cNvPicPr>
            <a:picLocks noChangeAspect="1"/>
          </p:cNvPicPr>
          <p:nvPr/>
        </p:nvPicPr>
        <p:blipFill>
          <a:blip r:embed="rId5"/>
          <a:stretch>
            <a:fillRect/>
          </a:stretch>
        </p:blipFill>
        <p:spPr>
          <a:xfrm>
            <a:off x="1367258" y="5809625"/>
            <a:ext cx="758964" cy="896957"/>
          </a:xfrm>
          <a:prstGeom prst="rect">
            <a:avLst/>
          </a:prstGeom>
        </p:spPr>
      </p:pic>
      <p:sp>
        <p:nvSpPr>
          <p:cNvPr id="11" name="Text Box 9">
            <a:extLst>
              <a:ext uri="{FF2B5EF4-FFF2-40B4-BE49-F238E27FC236}">
                <a16:creationId xmlns:a16="http://schemas.microsoft.com/office/drawing/2014/main" id="{A863742E-6F4F-41E2-A0F1-70A567DF17D3}"/>
              </a:ext>
            </a:extLst>
          </p:cNvPr>
          <p:cNvSpPr txBox="1">
            <a:spLocks noChangeArrowheads="1"/>
          </p:cNvSpPr>
          <p:nvPr/>
        </p:nvSpPr>
        <p:spPr bwMode="auto">
          <a:xfrm>
            <a:off x="1246910" y="1724756"/>
            <a:ext cx="10638303" cy="436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0000" tIns="46800" rIns="90000" bIns="46800">
            <a:spAutoFit/>
          </a:bodyPr>
          <a:lstStyle>
            <a:lvl1pPr marL="355600" indent="-355600" eaLnBrk="0" hangingPunct="0">
              <a:defRPr>
                <a:solidFill>
                  <a:schemeClr val="tx1"/>
                </a:solidFill>
                <a:latin typeface="Arial" panose="020B0604020202020204" pitchFamily="34" charset="0"/>
              </a:defRPr>
            </a:lvl1pPr>
            <a:lvl2pPr marL="820738" indent="-285750" eaLnBrk="0" hangingPunct="0">
              <a:defRPr>
                <a:solidFill>
                  <a:schemeClr val="tx1"/>
                </a:solidFill>
                <a:latin typeface="Arial" panose="020B0604020202020204" pitchFamily="34" charset="0"/>
              </a:defRPr>
            </a:lvl2pPr>
            <a:lvl3pPr marL="1228725" indent="-228600" eaLnBrk="0" hangingPunct="0">
              <a:defRPr>
                <a:solidFill>
                  <a:schemeClr val="tx1"/>
                </a:solidFill>
                <a:latin typeface="Arial" panose="020B0604020202020204" pitchFamily="34" charset="0"/>
              </a:defRPr>
            </a:lvl3pPr>
            <a:lvl4pPr marL="1636713"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40000"/>
              </a:lnSpc>
              <a:buClr>
                <a:srgbClr val="006666"/>
              </a:buClr>
              <a:buFont typeface="Wingdings" panose="05000000000000000000" pitchFamily="2" charset="2"/>
              <a:buChar char="ü"/>
            </a:pPr>
            <a:r>
              <a:rPr lang="es-ES_tradnl" altLang="es-CO" dirty="0"/>
              <a:t>La identidad de los integrantes del comité inscriptor, candidatos y autoridad electoral (A.N.I)</a:t>
            </a:r>
          </a:p>
          <a:p>
            <a:pPr algn="just" eaLnBrk="1" hangingPunct="1">
              <a:lnSpc>
                <a:spcPct val="140000"/>
              </a:lnSpc>
              <a:buClr>
                <a:srgbClr val="006666"/>
              </a:buClr>
              <a:buFont typeface="Wingdings" panose="05000000000000000000" pitchFamily="2" charset="2"/>
              <a:buChar char="ü"/>
            </a:pPr>
            <a:r>
              <a:rPr lang="es-ES_tradnl" altLang="es-CO" dirty="0"/>
              <a:t>Identidad del ciudadano o del actor del proceso, mediante biometría facial.</a:t>
            </a:r>
          </a:p>
          <a:p>
            <a:pPr algn="just" eaLnBrk="1" hangingPunct="1">
              <a:lnSpc>
                <a:spcPct val="140000"/>
              </a:lnSpc>
              <a:buClr>
                <a:srgbClr val="006666"/>
              </a:buClr>
              <a:buFont typeface="Wingdings" panose="05000000000000000000" pitchFamily="2" charset="2"/>
              <a:buChar char="ü"/>
            </a:pPr>
            <a:r>
              <a:rPr lang="es-ES_tradnl" altLang="es-CO" dirty="0"/>
              <a:t>Número de curules a proveer</a:t>
            </a:r>
          </a:p>
          <a:p>
            <a:pPr algn="just" eaLnBrk="1" hangingPunct="1">
              <a:lnSpc>
                <a:spcPct val="140000"/>
              </a:lnSpc>
              <a:buClr>
                <a:srgbClr val="006666"/>
              </a:buClr>
              <a:buFont typeface="Wingdings" panose="05000000000000000000" pitchFamily="2" charset="2"/>
              <a:buChar char="ü"/>
            </a:pPr>
            <a:r>
              <a:rPr lang="es-ES_tradnl" altLang="es-CO" dirty="0"/>
              <a:t>Tipo de voto. (Preferente, No preferente)</a:t>
            </a:r>
          </a:p>
          <a:p>
            <a:pPr algn="just" eaLnBrk="1" hangingPunct="1">
              <a:lnSpc>
                <a:spcPct val="140000"/>
              </a:lnSpc>
              <a:buClr>
                <a:srgbClr val="006666"/>
              </a:buClr>
              <a:buFont typeface="Wingdings" panose="05000000000000000000" pitchFamily="2" charset="2"/>
              <a:buChar char="ü"/>
            </a:pPr>
            <a:r>
              <a:rPr lang="es-ES_tradnl" altLang="es-CO" dirty="0"/>
              <a:t>Número de apoyos (20% censo/#curules) ► Plataforma de Registro de Comités Inscriptores</a:t>
            </a:r>
          </a:p>
          <a:p>
            <a:pPr algn="just" eaLnBrk="1" hangingPunct="1">
              <a:lnSpc>
                <a:spcPct val="140000"/>
              </a:lnSpc>
              <a:buClr>
                <a:srgbClr val="006666"/>
              </a:buClr>
              <a:buFont typeface="Wingdings" panose="05000000000000000000" pitchFamily="2" charset="2"/>
              <a:buChar char="ü"/>
            </a:pPr>
            <a:r>
              <a:rPr lang="es-ES_tradnl" altLang="es-CO" dirty="0"/>
              <a:t>Garantiza que el candidato registrado acepte su postulación a través del correo electrónico que requiere de la aceptación de términos y condiciones.   </a:t>
            </a:r>
          </a:p>
          <a:p>
            <a:pPr algn="just" eaLnBrk="1" hangingPunct="1">
              <a:lnSpc>
                <a:spcPct val="140000"/>
              </a:lnSpc>
              <a:buClr>
                <a:srgbClr val="006666"/>
              </a:buClr>
              <a:buFont typeface="Wingdings" panose="05000000000000000000" pitchFamily="2" charset="2"/>
              <a:buChar char="ü"/>
            </a:pPr>
            <a:r>
              <a:rPr lang="es-ES_tradnl" altLang="es-CO" dirty="0"/>
              <a:t>Generación de actas con códigos QR (autenticidad del documento)</a:t>
            </a:r>
          </a:p>
          <a:p>
            <a:pPr algn="just" eaLnBrk="1" hangingPunct="1">
              <a:lnSpc>
                <a:spcPct val="140000"/>
              </a:lnSpc>
              <a:buClr>
                <a:srgbClr val="006666"/>
              </a:buClr>
              <a:buFont typeface="Wingdings" panose="05000000000000000000" pitchFamily="2" charset="2"/>
              <a:buChar char="ü"/>
            </a:pPr>
            <a:r>
              <a:rPr lang="es-ES_tradnl" altLang="es-CO" dirty="0"/>
              <a:t>Aceptación de la candidatura, con la firma virtual.</a:t>
            </a:r>
          </a:p>
          <a:p>
            <a:pPr algn="just" eaLnBrk="1" hangingPunct="1">
              <a:lnSpc>
                <a:spcPct val="140000"/>
              </a:lnSpc>
              <a:buClr>
                <a:srgbClr val="006666"/>
              </a:buClr>
              <a:buFont typeface="Wingdings" panose="05000000000000000000" pitchFamily="2" charset="2"/>
              <a:buChar char="ü"/>
            </a:pPr>
            <a:endParaRPr lang="es-ES_tradnl" altLang="es-CO" dirty="0"/>
          </a:p>
          <a:p>
            <a:pPr algn="just" eaLnBrk="1" hangingPunct="1">
              <a:lnSpc>
                <a:spcPct val="140000"/>
              </a:lnSpc>
              <a:buClr>
                <a:srgbClr val="006666"/>
              </a:buClr>
              <a:buFont typeface="Wingdings" panose="05000000000000000000" pitchFamily="2" charset="2"/>
              <a:buChar char="ü"/>
            </a:pPr>
            <a:endParaRPr lang="es-ES_tradnl" altLang="es-CO" dirty="0"/>
          </a:p>
        </p:txBody>
      </p:sp>
    </p:spTree>
    <p:extLst>
      <p:ext uri="{BB962C8B-B14F-4D97-AF65-F5344CB8AC3E}">
        <p14:creationId xmlns:p14="http://schemas.microsoft.com/office/powerpoint/2010/main" val="226882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heckerboard(across)">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checkerboard(across)">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A771093B-10C0-49AC-B552-380641B6B322}"/>
              </a:ext>
            </a:extLst>
          </p:cNvPr>
          <p:cNvSpPr txBox="1"/>
          <p:nvPr/>
        </p:nvSpPr>
        <p:spPr>
          <a:xfrm flipH="1">
            <a:off x="4934865" y="3193930"/>
            <a:ext cx="998149" cy="307777"/>
          </a:xfrm>
          <a:prstGeom prst="rect">
            <a:avLst/>
          </a:prstGeom>
          <a:noFill/>
        </p:spPr>
        <p:txBody>
          <a:bodyPr wrap="square" rtlCol="0">
            <a:spAutoFit/>
          </a:bodyPr>
          <a:lstStyle/>
          <a:p>
            <a:pPr algn="ctr"/>
            <a:endParaRPr lang="es-CO" sz="1400" b="1" dirty="0"/>
          </a:p>
        </p:txBody>
      </p:sp>
      <p:sp>
        <p:nvSpPr>
          <p:cNvPr id="11" name="CuadroTexto 10">
            <a:extLst>
              <a:ext uri="{FF2B5EF4-FFF2-40B4-BE49-F238E27FC236}">
                <a16:creationId xmlns:a16="http://schemas.microsoft.com/office/drawing/2014/main" id="{B649896D-2CCB-4367-B4FE-E8D69469DB0F}"/>
              </a:ext>
            </a:extLst>
          </p:cNvPr>
          <p:cNvSpPr txBox="1"/>
          <p:nvPr/>
        </p:nvSpPr>
        <p:spPr>
          <a:xfrm flipH="1">
            <a:off x="6272657" y="3190212"/>
            <a:ext cx="842524" cy="307777"/>
          </a:xfrm>
          <a:prstGeom prst="rect">
            <a:avLst/>
          </a:prstGeom>
          <a:noFill/>
        </p:spPr>
        <p:txBody>
          <a:bodyPr wrap="square" rtlCol="0">
            <a:spAutoFit/>
          </a:bodyPr>
          <a:lstStyle/>
          <a:p>
            <a:pPr algn="ctr"/>
            <a:endParaRPr lang="es-CO" sz="1400" b="1" dirty="0"/>
          </a:p>
        </p:txBody>
      </p:sp>
      <p:sp>
        <p:nvSpPr>
          <p:cNvPr id="12" name="CuadroTexto 11">
            <a:extLst>
              <a:ext uri="{FF2B5EF4-FFF2-40B4-BE49-F238E27FC236}">
                <a16:creationId xmlns:a16="http://schemas.microsoft.com/office/drawing/2014/main" id="{28AD3BAD-F3D8-4172-A5C5-FCE02C40905F}"/>
              </a:ext>
            </a:extLst>
          </p:cNvPr>
          <p:cNvSpPr txBox="1"/>
          <p:nvPr/>
        </p:nvSpPr>
        <p:spPr>
          <a:xfrm flipH="1">
            <a:off x="7795924" y="3118686"/>
            <a:ext cx="842524" cy="307777"/>
          </a:xfrm>
          <a:prstGeom prst="rect">
            <a:avLst/>
          </a:prstGeom>
          <a:noFill/>
        </p:spPr>
        <p:txBody>
          <a:bodyPr wrap="square" rtlCol="0">
            <a:spAutoFit/>
          </a:bodyPr>
          <a:lstStyle/>
          <a:p>
            <a:endParaRPr lang="es-CO" sz="1400" b="1" dirty="0"/>
          </a:p>
        </p:txBody>
      </p:sp>
      <p:sp>
        <p:nvSpPr>
          <p:cNvPr id="3" name="Título 2">
            <a:extLst>
              <a:ext uri="{FF2B5EF4-FFF2-40B4-BE49-F238E27FC236}">
                <a16:creationId xmlns:a16="http://schemas.microsoft.com/office/drawing/2014/main" id="{F566E84D-C370-46D1-98DC-FEBA35261CC5}"/>
              </a:ext>
            </a:extLst>
          </p:cNvPr>
          <p:cNvSpPr>
            <a:spLocks noGrp="1"/>
          </p:cNvSpPr>
          <p:nvPr>
            <p:ph type="title" idx="4294967295"/>
          </p:nvPr>
        </p:nvSpPr>
        <p:spPr>
          <a:xfrm>
            <a:off x="1241869" y="1474374"/>
            <a:ext cx="10061575" cy="795338"/>
          </a:xfrm>
          <a:prstGeom prst="rect">
            <a:avLst/>
          </a:prstGeom>
        </p:spPr>
        <p:txBody>
          <a:bodyPr/>
          <a:lstStyle/>
          <a:p>
            <a:pPr algn="ctr"/>
            <a:r>
              <a:rPr lang="es-ES" sz="3600" b="1" dirty="0">
                <a:solidFill>
                  <a:srgbClr val="00B1AB"/>
                </a:solidFill>
              </a:rPr>
              <a:t>CALENDARIO ELECTORAL ELECCIONES CMLJ 2021</a:t>
            </a:r>
            <a:br>
              <a:rPr lang="es-CO" sz="6600" b="1" dirty="0">
                <a:solidFill>
                  <a:srgbClr val="00B1AB"/>
                </a:solidFill>
              </a:rPr>
            </a:br>
            <a:endParaRPr lang="es-CO" sz="6600" b="1" dirty="0">
              <a:solidFill>
                <a:srgbClr val="00B1AB"/>
              </a:solidFill>
            </a:endParaRPr>
          </a:p>
        </p:txBody>
      </p:sp>
      <p:cxnSp>
        <p:nvCxnSpPr>
          <p:cNvPr id="20" name="Google Shape;937;p24">
            <a:extLst>
              <a:ext uri="{FF2B5EF4-FFF2-40B4-BE49-F238E27FC236}">
                <a16:creationId xmlns:a16="http://schemas.microsoft.com/office/drawing/2014/main" id="{950EBA5B-B7FB-4586-B8D2-09105FB98F35}"/>
              </a:ext>
            </a:extLst>
          </p:cNvPr>
          <p:cNvCxnSpPr>
            <a:cxnSpLocks/>
          </p:cNvCxnSpPr>
          <p:nvPr/>
        </p:nvCxnSpPr>
        <p:spPr>
          <a:xfrm flipV="1">
            <a:off x="276311" y="3306885"/>
            <a:ext cx="2796647" cy="18994"/>
          </a:xfrm>
          <a:prstGeom prst="straightConnector1">
            <a:avLst/>
          </a:prstGeom>
          <a:noFill/>
          <a:ln w="28575" cap="flat" cmpd="sng">
            <a:solidFill>
              <a:srgbClr val="19F4DF"/>
            </a:solidFill>
            <a:prstDash val="solid"/>
            <a:round/>
            <a:headEnd type="none" w="med" len="med"/>
            <a:tailEnd type="none" w="med" len="med"/>
          </a:ln>
        </p:spPr>
      </p:cxnSp>
      <p:cxnSp>
        <p:nvCxnSpPr>
          <p:cNvPr id="21" name="Google Shape;938;p24">
            <a:extLst>
              <a:ext uri="{FF2B5EF4-FFF2-40B4-BE49-F238E27FC236}">
                <a16:creationId xmlns:a16="http://schemas.microsoft.com/office/drawing/2014/main" id="{8B03C12E-A534-46C7-A832-D07E6D7C7F34}"/>
              </a:ext>
            </a:extLst>
          </p:cNvPr>
          <p:cNvCxnSpPr>
            <a:cxnSpLocks/>
          </p:cNvCxnSpPr>
          <p:nvPr/>
        </p:nvCxnSpPr>
        <p:spPr>
          <a:xfrm flipV="1">
            <a:off x="3015084" y="3301428"/>
            <a:ext cx="1592784" cy="2474"/>
          </a:xfrm>
          <a:prstGeom prst="straightConnector1">
            <a:avLst/>
          </a:prstGeom>
          <a:noFill/>
          <a:ln w="28575" cap="flat" cmpd="sng">
            <a:solidFill>
              <a:srgbClr val="002060"/>
            </a:solidFill>
            <a:prstDash val="solid"/>
            <a:round/>
            <a:headEnd type="none" w="med" len="med"/>
            <a:tailEnd type="none" w="med" len="med"/>
          </a:ln>
        </p:spPr>
      </p:cxnSp>
      <p:cxnSp>
        <p:nvCxnSpPr>
          <p:cNvPr id="22" name="Google Shape;939;p24">
            <a:extLst>
              <a:ext uri="{FF2B5EF4-FFF2-40B4-BE49-F238E27FC236}">
                <a16:creationId xmlns:a16="http://schemas.microsoft.com/office/drawing/2014/main" id="{9A4D0627-F7DB-4FB8-BA4D-AB45C3C2BF56}"/>
              </a:ext>
            </a:extLst>
          </p:cNvPr>
          <p:cNvCxnSpPr>
            <a:cxnSpLocks/>
          </p:cNvCxnSpPr>
          <p:nvPr/>
        </p:nvCxnSpPr>
        <p:spPr>
          <a:xfrm>
            <a:off x="4504724" y="3301427"/>
            <a:ext cx="1899508" cy="5457"/>
          </a:xfrm>
          <a:prstGeom prst="straightConnector1">
            <a:avLst/>
          </a:prstGeom>
          <a:noFill/>
          <a:ln w="28575" cap="flat" cmpd="sng">
            <a:solidFill>
              <a:srgbClr val="19F4DF"/>
            </a:solidFill>
            <a:prstDash val="solid"/>
            <a:round/>
            <a:headEnd type="none" w="med" len="med"/>
            <a:tailEnd type="none" w="med" len="med"/>
          </a:ln>
        </p:spPr>
      </p:cxnSp>
      <p:sp>
        <p:nvSpPr>
          <p:cNvPr id="30" name="Google Shape;947;p24">
            <a:extLst>
              <a:ext uri="{FF2B5EF4-FFF2-40B4-BE49-F238E27FC236}">
                <a16:creationId xmlns:a16="http://schemas.microsoft.com/office/drawing/2014/main" id="{7D87DF7B-35F3-46DC-83CD-63EBE100CE82}"/>
              </a:ext>
            </a:extLst>
          </p:cNvPr>
          <p:cNvSpPr/>
          <p:nvPr/>
        </p:nvSpPr>
        <p:spPr>
          <a:xfrm>
            <a:off x="3646495" y="3223815"/>
            <a:ext cx="210998" cy="153598"/>
          </a:xfrm>
          <a:prstGeom prst="ellipse">
            <a:avLst/>
          </a:pr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948;p24">
            <a:extLst>
              <a:ext uri="{FF2B5EF4-FFF2-40B4-BE49-F238E27FC236}">
                <a16:creationId xmlns:a16="http://schemas.microsoft.com/office/drawing/2014/main" id="{7D1D50D4-DD2A-4DF7-B64C-982B7D12439A}"/>
              </a:ext>
            </a:extLst>
          </p:cNvPr>
          <p:cNvSpPr/>
          <p:nvPr/>
        </p:nvSpPr>
        <p:spPr>
          <a:xfrm>
            <a:off x="1476563" y="3223815"/>
            <a:ext cx="210998" cy="153598"/>
          </a:xfrm>
          <a:prstGeom prst="ellipse">
            <a:avLst/>
          </a:prstGeom>
          <a:solidFill>
            <a:srgbClr val="19F4DF"/>
          </a:solidFill>
          <a:ln>
            <a:solidFill>
              <a:srgbClr val="19F4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 name="Google Shape;951;p24">
            <a:extLst>
              <a:ext uri="{FF2B5EF4-FFF2-40B4-BE49-F238E27FC236}">
                <a16:creationId xmlns:a16="http://schemas.microsoft.com/office/drawing/2014/main" id="{4A620231-1A45-4BFC-B928-B8213DCD389C}"/>
              </a:ext>
            </a:extLst>
          </p:cNvPr>
          <p:cNvSpPr/>
          <p:nvPr/>
        </p:nvSpPr>
        <p:spPr>
          <a:xfrm>
            <a:off x="1665011" y="3533421"/>
            <a:ext cx="1264259" cy="1174046"/>
          </a:xfrm>
          <a:prstGeom prst="roundRect">
            <a:avLst>
              <a:gd name="adj" fmla="val 16667"/>
            </a:avLst>
          </a:prstGeom>
          <a:noFill/>
          <a:ln w="28575" cap="flat" cmpd="sng">
            <a:solidFill>
              <a:srgbClr val="19F4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p>
        </p:txBody>
      </p:sp>
      <p:sp>
        <p:nvSpPr>
          <p:cNvPr id="35" name="Google Shape;952;p24">
            <a:extLst>
              <a:ext uri="{FF2B5EF4-FFF2-40B4-BE49-F238E27FC236}">
                <a16:creationId xmlns:a16="http://schemas.microsoft.com/office/drawing/2014/main" id="{A1EC5718-BF21-49A8-BFF6-2CD6CB863F3E}"/>
              </a:ext>
            </a:extLst>
          </p:cNvPr>
          <p:cNvSpPr/>
          <p:nvPr/>
        </p:nvSpPr>
        <p:spPr>
          <a:xfrm>
            <a:off x="3146054" y="3533421"/>
            <a:ext cx="1264259" cy="1174046"/>
          </a:xfrm>
          <a:prstGeom prst="roundRect">
            <a:avLst>
              <a:gd name="adj" fmla="val 16667"/>
            </a:avLst>
          </a:prstGeom>
          <a:noFill/>
          <a:ln w="2857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p>
        </p:txBody>
      </p:sp>
      <p:sp>
        <p:nvSpPr>
          <p:cNvPr id="36" name="Google Shape;953;p24">
            <a:extLst>
              <a:ext uri="{FF2B5EF4-FFF2-40B4-BE49-F238E27FC236}">
                <a16:creationId xmlns:a16="http://schemas.microsoft.com/office/drawing/2014/main" id="{8DE91BD6-EB9F-492E-B950-0D413B3F0804}"/>
              </a:ext>
            </a:extLst>
          </p:cNvPr>
          <p:cNvSpPr/>
          <p:nvPr/>
        </p:nvSpPr>
        <p:spPr>
          <a:xfrm>
            <a:off x="4607868" y="3533420"/>
            <a:ext cx="1736484" cy="1174046"/>
          </a:xfrm>
          <a:prstGeom prst="roundRect">
            <a:avLst>
              <a:gd name="adj" fmla="val 16667"/>
            </a:avLst>
          </a:prstGeom>
          <a:noFill/>
          <a:ln w="28575" cap="flat" cmpd="sng">
            <a:solidFill>
              <a:srgbClr val="19F4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p>
        </p:txBody>
      </p:sp>
      <p:sp>
        <p:nvSpPr>
          <p:cNvPr id="37" name="Google Shape;956;p24">
            <a:extLst>
              <a:ext uri="{FF2B5EF4-FFF2-40B4-BE49-F238E27FC236}">
                <a16:creationId xmlns:a16="http://schemas.microsoft.com/office/drawing/2014/main" id="{52B0084D-A250-4A50-BBF7-133C895DBA61}"/>
              </a:ext>
            </a:extLst>
          </p:cNvPr>
          <p:cNvSpPr txBox="1">
            <a:spLocks/>
          </p:cNvSpPr>
          <p:nvPr/>
        </p:nvSpPr>
        <p:spPr>
          <a:xfrm flipH="1">
            <a:off x="964670" y="2667385"/>
            <a:ext cx="1316826" cy="4444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ctr">
              <a:spcBef>
                <a:spcPts val="0"/>
              </a:spcBef>
              <a:spcAft>
                <a:spcPts val="1600"/>
              </a:spcAft>
              <a:buNone/>
            </a:pPr>
            <a:r>
              <a:rPr lang="es-CO" sz="1600" b="1" dirty="0">
                <a:latin typeface="Fira Sans Extra Condensed Medium"/>
                <a:ea typeface="Fira Sans Extra Condensed Medium"/>
                <a:cs typeface="Fira Sans Extra Condensed Medium"/>
                <a:sym typeface="Fira Sans Extra Condensed Medium"/>
              </a:rPr>
              <a:t> 05 noviembre</a:t>
            </a:r>
          </a:p>
        </p:txBody>
      </p:sp>
      <p:sp>
        <p:nvSpPr>
          <p:cNvPr id="38" name="Google Shape;957;p24">
            <a:extLst>
              <a:ext uri="{FF2B5EF4-FFF2-40B4-BE49-F238E27FC236}">
                <a16:creationId xmlns:a16="http://schemas.microsoft.com/office/drawing/2014/main" id="{7DB9CACB-635F-4FF3-9049-1722FC9B2790}"/>
              </a:ext>
            </a:extLst>
          </p:cNvPr>
          <p:cNvSpPr txBox="1">
            <a:spLocks/>
          </p:cNvSpPr>
          <p:nvPr/>
        </p:nvSpPr>
        <p:spPr>
          <a:xfrm flipH="1">
            <a:off x="3127272" y="2670425"/>
            <a:ext cx="1299346" cy="5581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ctr">
              <a:spcBef>
                <a:spcPts val="0"/>
              </a:spcBef>
              <a:spcAft>
                <a:spcPts val="1600"/>
              </a:spcAft>
              <a:buNone/>
            </a:pPr>
            <a:r>
              <a:rPr lang="es-CO" sz="1600" b="1" dirty="0">
                <a:latin typeface="Fira Sans Extra Condensed Medium"/>
                <a:ea typeface="Fira Sans Extra Condensed Medium"/>
                <a:cs typeface="Fira Sans Extra Condensed Medium"/>
                <a:sym typeface="Fira Sans Extra Condensed Medium"/>
              </a:rPr>
              <a:t>22 noviembre</a:t>
            </a:r>
          </a:p>
        </p:txBody>
      </p:sp>
      <p:sp>
        <p:nvSpPr>
          <p:cNvPr id="39" name="Google Shape;958;p24">
            <a:extLst>
              <a:ext uri="{FF2B5EF4-FFF2-40B4-BE49-F238E27FC236}">
                <a16:creationId xmlns:a16="http://schemas.microsoft.com/office/drawing/2014/main" id="{11FADA03-9606-485B-8D52-FF9080FEDF02}"/>
              </a:ext>
            </a:extLst>
          </p:cNvPr>
          <p:cNvSpPr txBox="1">
            <a:spLocks/>
          </p:cNvSpPr>
          <p:nvPr/>
        </p:nvSpPr>
        <p:spPr>
          <a:xfrm flipH="1">
            <a:off x="4784399" y="2655695"/>
            <a:ext cx="1293754" cy="52048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ctr">
              <a:spcBef>
                <a:spcPts val="0"/>
              </a:spcBef>
              <a:spcAft>
                <a:spcPts val="1600"/>
              </a:spcAft>
              <a:buNone/>
            </a:pPr>
            <a:r>
              <a:rPr lang="es-CO" sz="1600" b="1" dirty="0">
                <a:latin typeface="Fira Sans Extra Condensed Medium"/>
                <a:ea typeface="Fira Sans Extra Condensed Medium"/>
                <a:cs typeface="Fira Sans Extra Condensed Medium"/>
                <a:sym typeface="Fira Sans Extra Condensed Medium"/>
              </a:rPr>
              <a:t>24 noviembre</a:t>
            </a:r>
          </a:p>
        </p:txBody>
      </p:sp>
      <p:sp>
        <p:nvSpPr>
          <p:cNvPr id="40" name="Google Shape;959;p24">
            <a:extLst>
              <a:ext uri="{FF2B5EF4-FFF2-40B4-BE49-F238E27FC236}">
                <a16:creationId xmlns:a16="http://schemas.microsoft.com/office/drawing/2014/main" id="{2D6A0FDE-3F31-477E-953E-11D4F1BA34C0}"/>
              </a:ext>
            </a:extLst>
          </p:cNvPr>
          <p:cNvSpPr txBox="1">
            <a:spLocks/>
          </p:cNvSpPr>
          <p:nvPr/>
        </p:nvSpPr>
        <p:spPr>
          <a:xfrm flipH="1">
            <a:off x="6530807" y="2661889"/>
            <a:ext cx="1264258" cy="89859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ctr">
              <a:spcBef>
                <a:spcPts val="0"/>
              </a:spcBef>
              <a:spcAft>
                <a:spcPts val="1600"/>
              </a:spcAft>
              <a:buNone/>
            </a:pPr>
            <a:r>
              <a:rPr lang="es-CO" sz="1600" b="1" dirty="0">
                <a:latin typeface="Fira Sans Extra Condensed Medium"/>
                <a:ea typeface="Fira Sans Extra Condensed Medium"/>
                <a:cs typeface="Fira Sans Extra Condensed Medium"/>
                <a:sym typeface="Fira Sans Extra Condensed Medium"/>
              </a:rPr>
              <a:t>27 noviembre</a:t>
            </a:r>
          </a:p>
        </p:txBody>
      </p:sp>
      <p:sp>
        <p:nvSpPr>
          <p:cNvPr id="41" name="Google Shape;960;p24">
            <a:extLst>
              <a:ext uri="{FF2B5EF4-FFF2-40B4-BE49-F238E27FC236}">
                <a16:creationId xmlns:a16="http://schemas.microsoft.com/office/drawing/2014/main" id="{49E6ED4B-EB6A-49F8-A89D-E52F18C0A046}"/>
              </a:ext>
            </a:extLst>
          </p:cNvPr>
          <p:cNvSpPr txBox="1">
            <a:spLocks/>
          </p:cNvSpPr>
          <p:nvPr/>
        </p:nvSpPr>
        <p:spPr>
          <a:xfrm flipH="1">
            <a:off x="276311" y="3611960"/>
            <a:ext cx="1086160" cy="5092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gn="ctr">
              <a:buNone/>
            </a:pPr>
            <a:r>
              <a:rPr lang="es-ES" sz="1400" b="1" dirty="0">
                <a:solidFill>
                  <a:schemeClr val="accent1">
                    <a:lumMod val="75000"/>
                  </a:schemeClr>
                </a:solidFill>
              </a:rPr>
              <a:t>Designación</a:t>
            </a:r>
            <a:r>
              <a:rPr lang="es-ES" sz="1600" b="1" dirty="0">
                <a:solidFill>
                  <a:schemeClr val="accent1">
                    <a:lumMod val="75000"/>
                  </a:schemeClr>
                </a:solidFill>
              </a:rPr>
              <a:t> de curules especiales</a:t>
            </a:r>
            <a:endParaRPr lang="es-CO" sz="1600" b="1" dirty="0">
              <a:solidFill>
                <a:schemeClr val="accent1">
                  <a:lumMod val="75000"/>
                </a:schemeClr>
              </a:solidFill>
            </a:endParaRPr>
          </a:p>
        </p:txBody>
      </p:sp>
      <p:sp>
        <p:nvSpPr>
          <p:cNvPr id="42" name="Google Shape;961;p24">
            <a:extLst>
              <a:ext uri="{FF2B5EF4-FFF2-40B4-BE49-F238E27FC236}">
                <a16:creationId xmlns:a16="http://schemas.microsoft.com/office/drawing/2014/main" id="{38851CC4-7999-4115-838D-EEF046F35EF1}"/>
              </a:ext>
            </a:extLst>
          </p:cNvPr>
          <p:cNvSpPr txBox="1">
            <a:spLocks/>
          </p:cNvSpPr>
          <p:nvPr/>
        </p:nvSpPr>
        <p:spPr>
          <a:xfrm flipH="1">
            <a:off x="1697945" y="3682886"/>
            <a:ext cx="1205378" cy="5092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lang="es-CO"/>
            </a:defPPr>
            <a:lvl1pPr marL="95250" marR="0" indent="0" algn="ctr">
              <a:lnSpc>
                <a:spcPct val="90000"/>
              </a:lnSpc>
              <a:spcBef>
                <a:spcPts val="800"/>
              </a:spcBef>
              <a:spcAft>
                <a:spcPts val="0"/>
              </a:spcAft>
              <a:buClr>
                <a:schemeClr val="dk1"/>
              </a:buClr>
              <a:buSzPts val="2100"/>
              <a:buFont typeface="Arial"/>
              <a:buNone/>
              <a:defRPr sz="1400" b="1" i="0" u="none" strike="noStrike" cap="none">
                <a:solidFill>
                  <a:schemeClr val="accent1">
                    <a:lumMod val="75000"/>
                  </a:schemeClr>
                </a:solidFill>
                <a:latin typeface="Calibri"/>
                <a:ea typeface="Calibri"/>
                <a:cs typeface="Calibri"/>
              </a:defRPr>
            </a:lvl1pPr>
            <a:lvl2pPr marL="914400" marR="0" indent="-342900">
              <a:lnSpc>
                <a:spcPct val="90000"/>
              </a:lnSpc>
              <a:spcBef>
                <a:spcPts val="400"/>
              </a:spcBef>
              <a:spcAft>
                <a:spcPts val="0"/>
              </a:spcAft>
              <a:buClr>
                <a:schemeClr val="dk1"/>
              </a:buClr>
              <a:buSzPts val="1800"/>
              <a:buFont typeface="Arial"/>
              <a:buChar char="•"/>
              <a:defRPr b="0" i="0" u="none" strike="noStrike" cap="none">
                <a:solidFill>
                  <a:schemeClr val="dk1"/>
                </a:solidFill>
                <a:latin typeface="Calibri"/>
                <a:ea typeface="Calibri"/>
                <a:cs typeface="Calibri"/>
              </a:defRPr>
            </a:lvl2pPr>
            <a:lvl3pPr marL="1371600" marR="0" indent="-32385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defRPr>
            </a:lvl3pPr>
            <a:lvl4pPr marL="18288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22860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27432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6pPr>
            <a:lvl7pPr marL="32004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7pPr>
            <a:lvl8pPr marL="36576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8pPr>
            <a:lvl9pPr marL="41148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9pPr>
          </a:lstStyle>
          <a:p>
            <a:r>
              <a:rPr lang="es-ES" sz="1600" dirty="0"/>
              <a:t>Revocatoria de inscripción</a:t>
            </a:r>
            <a:endParaRPr lang="es-CO" sz="1600" dirty="0"/>
          </a:p>
          <a:p>
            <a:endParaRPr lang="es-CO" sz="1600" dirty="0"/>
          </a:p>
        </p:txBody>
      </p:sp>
      <p:sp>
        <p:nvSpPr>
          <p:cNvPr id="43" name="Google Shape;962;p24">
            <a:extLst>
              <a:ext uri="{FF2B5EF4-FFF2-40B4-BE49-F238E27FC236}">
                <a16:creationId xmlns:a16="http://schemas.microsoft.com/office/drawing/2014/main" id="{4C1D7E28-88FE-4D20-A15E-8CD8599DD6A2}"/>
              </a:ext>
            </a:extLst>
          </p:cNvPr>
          <p:cNvSpPr txBox="1">
            <a:spLocks/>
          </p:cNvSpPr>
          <p:nvPr/>
        </p:nvSpPr>
        <p:spPr>
          <a:xfrm>
            <a:off x="3160706" y="3623248"/>
            <a:ext cx="1183314" cy="16486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lang="es-CO"/>
            </a:defPPr>
            <a:lvl1pPr marL="95250" marR="0" indent="0" algn="ctr">
              <a:lnSpc>
                <a:spcPct val="90000"/>
              </a:lnSpc>
              <a:spcBef>
                <a:spcPts val="800"/>
              </a:spcBef>
              <a:spcAft>
                <a:spcPts val="0"/>
              </a:spcAft>
              <a:buClr>
                <a:schemeClr val="dk1"/>
              </a:buClr>
              <a:buSzPts val="2100"/>
              <a:buFont typeface="Arial"/>
              <a:buNone/>
              <a:defRPr sz="1400" b="1" i="0" u="none" strike="noStrike" cap="none">
                <a:solidFill>
                  <a:schemeClr val="accent1">
                    <a:lumMod val="75000"/>
                  </a:schemeClr>
                </a:solidFill>
                <a:latin typeface="Calibri"/>
                <a:ea typeface="Calibri"/>
                <a:cs typeface="Calibri"/>
              </a:defRPr>
            </a:lvl1pPr>
            <a:lvl2pPr marL="914400" marR="0" indent="-342900">
              <a:lnSpc>
                <a:spcPct val="90000"/>
              </a:lnSpc>
              <a:spcBef>
                <a:spcPts val="400"/>
              </a:spcBef>
              <a:spcAft>
                <a:spcPts val="0"/>
              </a:spcAft>
              <a:buClr>
                <a:schemeClr val="dk1"/>
              </a:buClr>
              <a:buSzPts val="1800"/>
              <a:buFont typeface="Arial"/>
              <a:buChar char="•"/>
              <a:defRPr b="0" i="0" u="none" strike="noStrike" cap="none">
                <a:solidFill>
                  <a:schemeClr val="dk1"/>
                </a:solidFill>
                <a:latin typeface="Calibri"/>
                <a:ea typeface="Calibri"/>
                <a:cs typeface="Calibri"/>
              </a:defRPr>
            </a:lvl2pPr>
            <a:lvl3pPr marL="1371600" marR="0" indent="-32385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defRPr>
            </a:lvl3pPr>
            <a:lvl4pPr marL="18288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22860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27432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6pPr>
            <a:lvl7pPr marL="32004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7pPr>
            <a:lvl8pPr marL="36576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8pPr>
            <a:lvl9pPr marL="4114800" marR="0" indent="-31750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9pPr>
          </a:lstStyle>
          <a:p>
            <a:r>
              <a:rPr lang="es-ES" sz="1600" dirty="0"/>
              <a:t>Designación de Comisiones Escrutadoras</a:t>
            </a:r>
            <a:endParaRPr lang="es-CO" sz="1600" dirty="0"/>
          </a:p>
          <a:p>
            <a:endParaRPr lang="es-CO" dirty="0"/>
          </a:p>
        </p:txBody>
      </p:sp>
      <p:sp>
        <p:nvSpPr>
          <p:cNvPr id="44" name="Google Shape;963;p24">
            <a:extLst>
              <a:ext uri="{FF2B5EF4-FFF2-40B4-BE49-F238E27FC236}">
                <a16:creationId xmlns:a16="http://schemas.microsoft.com/office/drawing/2014/main" id="{03AE8AEB-38CA-4AC2-AF86-F02607660625}"/>
              </a:ext>
            </a:extLst>
          </p:cNvPr>
          <p:cNvSpPr txBox="1">
            <a:spLocks/>
          </p:cNvSpPr>
          <p:nvPr/>
        </p:nvSpPr>
        <p:spPr>
          <a:xfrm>
            <a:off x="4609307" y="3623248"/>
            <a:ext cx="1673242" cy="8549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gn="ctr">
              <a:buNone/>
            </a:pPr>
            <a:r>
              <a:rPr lang="es-ES" sz="1600" b="1" dirty="0">
                <a:solidFill>
                  <a:schemeClr val="accent1">
                    <a:lumMod val="75000"/>
                  </a:schemeClr>
                </a:solidFill>
              </a:rPr>
              <a:t>Inscripción nuevos candidatos por causa de muerte o incapacidad</a:t>
            </a:r>
            <a:endParaRPr lang="es-CO" sz="1600" b="1" dirty="0">
              <a:solidFill>
                <a:schemeClr val="accent1">
                  <a:lumMod val="75000"/>
                </a:schemeClr>
              </a:solidFill>
            </a:endParaRPr>
          </a:p>
          <a:p>
            <a:pPr marL="0" indent="0" algn="ctr">
              <a:spcBef>
                <a:spcPts val="0"/>
              </a:spcBef>
              <a:spcAft>
                <a:spcPts val="1600"/>
              </a:spcAft>
              <a:buSzPts val="1100"/>
              <a:buFont typeface="Arial"/>
              <a:buNone/>
            </a:pPr>
            <a:endParaRPr lang="es-CO" sz="1400" dirty="0"/>
          </a:p>
        </p:txBody>
      </p:sp>
      <p:cxnSp>
        <p:nvCxnSpPr>
          <p:cNvPr id="49" name="Google Shape;936;p24">
            <a:extLst>
              <a:ext uri="{FF2B5EF4-FFF2-40B4-BE49-F238E27FC236}">
                <a16:creationId xmlns:a16="http://schemas.microsoft.com/office/drawing/2014/main" id="{71BAA725-9DA0-4818-BD8B-D0AC77E4717B}"/>
              </a:ext>
            </a:extLst>
          </p:cNvPr>
          <p:cNvCxnSpPr>
            <a:cxnSpLocks/>
          </p:cNvCxnSpPr>
          <p:nvPr/>
        </p:nvCxnSpPr>
        <p:spPr>
          <a:xfrm flipV="1">
            <a:off x="6388828" y="3301427"/>
            <a:ext cx="1553733" cy="5451"/>
          </a:xfrm>
          <a:prstGeom prst="straightConnector1">
            <a:avLst/>
          </a:prstGeom>
          <a:noFill/>
          <a:ln w="28575" cap="flat" cmpd="sng">
            <a:solidFill>
              <a:srgbClr val="002060"/>
            </a:solidFill>
            <a:prstDash val="solid"/>
            <a:round/>
            <a:headEnd type="none" w="med" len="med"/>
            <a:tailEnd type="none" w="med" len="med"/>
          </a:ln>
        </p:spPr>
      </p:cxnSp>
      <p:cxnSp>
        <p:nvCxnSpPr>
          <p:cNvPr id="50" name="Google Shape;937;p24">
            <a:extLst>
              <a:ext uri="{FF2B5EF4-FFF2-40B4-BE49-F238E27FC236}">
                <a16:creationId xmlns:a16="http://schemas.microsoft.com/office/drawing/2014/main" id="{FCBF5D4F-A943-40DC-A304-FED8CEE21487}"/>
              </a:ext>
            </a:extLst>
          </p:cNvPr>
          <p:cNvCxnSpPr>
            <a:cxnSpLocks/>
          </p:cNvCxnSpPr>
          <p:nvPr/>
        </p:nvCxnSpPr>
        <p:spPr>
          <a:xfrm>
            <a:off x="7818791" y="3301435"/>
            <a:ext cx="1519782" cy="0"/>
          </a:xfrm>
          <a:prstGeom prst="straightConnector1">
            <a:avLst/>
          </a:prstGeom>
          <a:noFill/>
          <a:ln w="28575" cap="flat" cmpd="sng">
            <a:solidFill>
              <a:srgbClr val="19F4DF"/>
            </a:solidFill>
            <a:prstDash val="solid"/>
            <a:round/>
            <a:headEnd type="none" w="med" len="med"/>
            <a:tailEnd type="none" w="med" len="med"/>
          </a:ln>
        </p:spPr>
      </p:cxnSp>
      <p:cxnSp>
        <p:nvCxnSpPr>
          <p:cNvPr id="51" name="Google Shape;938;p24">
            <a:extLst>
              <a:ext uri="{FF2B5EF4-FFF2-40B4-BE49-F238E27FC236}">
                <a16:creationId xmlns:a16="http://schemas.microsoft.com/office/drawing/2014/main" id="{1032EE6B-D3F0-49DF-A05E-91DF4E797D97}"/>
              </a:ext>
            </a:extLst>
          </p:cNvPr>
          <p:cNvCxnSpPr>
            <a:cxnSpLocks/>
          </p:cNvCxnSpPr>
          <p:nvPr/>
        </p:nvCxnSpPr>
        <p:spPr>
          <a:xfrm>
            <a:off x="9338573" y="3301427"/>
            <a:ext cx="1600360" cy="0"/>
          </a:xfrm>
          <a:prstGeom prst="straightConnector1">
            <a:avLst/>
          </a:prstGeom>
          <a:noFill/>
          <a:ln w="28575" cap="flat" cmpd="sng">
            <a:solidFill>
              <a:srgbClr val="002060"/>
            </a:solidFill>
            <a:prstDash val="solid"/>
            <a:round/>
            <a:headEnd type="none" w="med" len="med"/>
            <a:tailEnd type="none" w="med" len="med"/>
          </a:ln>
        </p:spPr>
      </p:cxnSp>
      <p:cxnSp>
        <p:nvCxnSpPr>
          <p:cNvPr id="52" name="Google Shape;939;p24">
            <a:extLst>
              <a:ext uri="{FF2B5EF4-FFF2-40B4-BE49-F238E27FC236}">
                <a16:creationId xmlns:a16="http://schemas.microsoft.com/office/drawing/2014/main" id="{1038CAD5-4F1A-479F-A752-F158A6079FA7}"/>
              </a:ext>
            </a:extLst>
          </p:cNvPr>
          <p:cNvCxnSpPr>
            <a:cxnSpLocks/>
          </p:cNvCxnSpPr>
          <p:nvPr/>
        </p:nvCxnSpPr>
        <p:spPr>
          <a:xfrm>
            <a:off x="10829529" y="3301427"/>
            <a:ext cx="1218005" cy="7"/>
          </a:xfrm>
          <a:prstGeom prst="straightConnector1">
            <a:avLst/>
          </a:prstGeom>
          <a:noFill/>
          <a:ln w="28575" cap="flat" cmpd="sng">
            <a:solidFill>
              <a:srgbClr val="19F4DF"/>
            </a:solidFill>
            <a:prstDash val="solid"/>
            <a:round/>
            <a:headEnd type="none" w="med" len="med"/>
            <a:tailEnd type="none" w="med" len="med"/>
          </a:ln>
        </p:spPr>
      </p:cxnSp>
      <p:sp>
        <p:nvSpPr>
          <p:cNvPr id="59" name="Google Shape;946;p24">
            <a:extLst>
              <a:ext uri="{FF2B5EF4-FFF2-40B4-BE49-F238E27FC236}">
                <a16:creationId xmlns:a16="http://schemas.microsoft.com/office/drawing/2014/main" id="{AEFB540D-9FCD-4E92-BEBA-B58519084E42}"/>
              </a:ext>
            </a:extLst>
          </p:cNvPr>
          <p:cNvSpPr/>
          <p:nvPr/>
        </p:nvSpPr>
        <p:spPr>
          <a:xfrm>
            <a:off x="11344255" y="3218364"/>
            <a:ext cx="210998" cy="153598"/>
          </a:xfrm>
          <a:prstGeom prst="ellipse">
            <a:avLst/>
          </a:prstGeom>
          <a:solidFill>
            <a:srgbClr val="19F4DF"/>
          </a:solidFill>
          <a:ln>
            <a:solidFill>
              <a:srgbClr val="19F4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0" name="Google Shape;947;p24">
            <a:extLst>
              <a:ext uri="{FF2B5EF4-FFF2-40B4-BE49-F238E27FC236}">
                <a16:creationId xmlns:a16="http://schemas.microsoft.com/office/drawing/2014/main" id="{65A0F0F0-3617-432D-AE1A-2531E3235A90}"/>
              </a:ext>
            </a:extLst>
          </p:cNvPr>
          <p:cNvSpPr/>
          <p:nvPr/>
        </p:nvSpPr>
        <p:spPr>
          <a:xfrm>
            <a:off x="9945982" y="3218364"/>
            <a:ext cx="210998" cy="153598"/>
          </a:xfrm>
          <a:prstGeom prst="ellipse">
            <a:avLst/>
          </a:pr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1" name="Google Shape;948;p24">
            <a:extLst>
              <a:ext uri="{FF2B5EF4-FFF2-40B4-BE49-F238E27FC236}">
                <a16:creationId xmlns:a16="http://schemas.microsoft.com/office/drawing/2014/main" id="{D3415B9C-30E3-453B-A07D-DE2A0C07705C}"/>
              </a:ext>
            </a:extLst>
          </p:cNvPr>
          <p:cNvSpPr/>
          <p:nvPr/>
        </p:nvSpPr>
        <p:spPr>
          <a:xfrm>
            <a:off x="8475957" y="3218365"/>
            <a:ext cx="210998" cy="153598"/>
          </a:xfrm>
          <a:prstGeom prst="ellipse">
            <a:avLst/>
          </a:prstGeom>
          <a:solidFill>
            <a:srgbClr val="19F4DF"/>
          </a:solidFill>
          <a:ln>
            <a:solidFill>
              <a:srgbClr val="19F4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2" name="Google Shape;949;p24">
            <a:extLst>
              <a:ext uri="{FF2B5EF4-FFF2-40B4-BE49-F238E27FC236}">
                <a16:creationId xmlns:a16="http://schemas.microsoft.com/office/drawing/2014/main" id="{BF67C5A4-7C7B-45C4-A461-DB9E28856A17}"/>
              </a:ext>
            </a:extLst>
          </p:cNvPr>
          <p:cNvSpPr/>
          <p:nvPr/>
        </p:nvSpPr>
        <p:spPr>
          <a:xfrm>
            <a:off x="7068096" y="3218364"/>
            <a:ext cx="210998" cy="153598"/>
          </a:xfrm>
          <a:prstGeom prst="ellipse">
            <a:avLst/>
          </a:pr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3" name="Google Shape;950;p24">
            <a:extLst>
              <a:ext uri="{FF2B5EF4-FFF2-40B4-BE49-F238E27FC236}">
                <a16:creationId xmlns:a16="http://schemas.microsoft.com/office/drawing/2014/main" id="{0A863E1C-CA96-4953-8448-3A4AFDCD3EA9}"/>
              </a:ext>
            </a:extLst>
          </p:cNvPr>
          <p:cNvSpPr/>
          <p:nvPr/>
        </p:nvSpPr>
        <p:spPr>
          <a:xfrm>
            <a:off x="6513969" y="3527970"/>
            <a:ext cx="1264259" cy="1174046"/>
          </a:xfrm>
          <a:prstGeom prst="roundRect">
            <a:avLst>
              <a:gd name="adj" fmla="val 16667"/>
            </a:avLst>
          </a:prstGeom>
          <a:noFill/>
          <a:ln w="2857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p>
        </p:txBody>
      </p:sp>
      <p:sp>
        <p:nvSpPr>
          <p:cNvPr id="64" name="Google Shape;951;p24">
            <a:extLst>
              <a:ext uri="{FF2B5EF4-FFF2-40B4-BE49-F238E27FC236}">
                <a16:creationId xmlns:a16="http://schemas.microsoft.com/office/drawing/2014/main" id="{03046B99-DA8B-4A8D-962F-CED2485D2D4D}"/>
              </a:ext>
            </a:extLst>
          </p:cNvPr>
          <p:cNvSpPr/>
          <p:nvPr/>
        </p:nvSpPr>
        <p:spPr>
          <a:xfrm>
            <a:off x="7930626" y="3527971"/>
            <a:ext cx="1264259" cy="1174046"/>
          </a:xfrm>
          <a:prstGeom prst="roundRect">
            <a:avLst>
              <a:gd name="adj" fmla="val 16667"/>
            </a:avLst>
          </a:prstGeom>
          <a:noFill/>
          <a:ln w="28575" cap="flat" cmpd="sng">
            <a:solidFill>
              <a:srgbClr val="19F4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p>
        </p:txBody>
      </p:sp>
      <p:sp>
        <p:nvSpPr>
          <p:cNvPr id="65" name="Google Shape;952;p24">
            <a:extLst>
              <a:ext uri="{FF2B5EF4-FFF2-40B4-BE49-F238E27FC236}">
                <a16:creationId xmlns:a16="http://schemas.microsoft.com/office/drawing/2014/main" id="{CA68AC0F-CA37-4CE4-820D-D5DD800F634E}"/>
              </a:ext>
            </a:extLst>
          </p:cNvPr>
          <p:cNvSpPr/>
          <p:nvPr/>
        </p:nvSpPr>
        <p:spPr>
          <a:xfrm>
            <a:off x="9355229" y="3527970"/>
            <a:ext cx="1264259" cy="1174046"/>
          </a:xfrm>
          <a:prstGeom prst="roundRect">
            <a:avLst>
              <a:gd name="adj" fmla="val 16667"/>
            </a:avLst>
          </a:prstGeom>
          <a:noFill/>
          <a:ln w="2857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p>
        </p:txBody>
      </p:sp>
      <p:sp>
        <p:nvSpPr>
          <p:cNvPr id="66" name="Google Shape;953;p24">
            <a:extLst>
              <a:ext uri="{FF2B5EF4-FFF2-40B4-BE49-F238E27FC236}">
                <a16:creationId xmlns:a16="http://schemas.microsoft.com/office/drawing/2014/main" id="{907AA28F-E44B-48C6-B7AC-97A61272750B}"/>
              </a:ext>
            </a:extLst>
          </p:cNvPr>
          <p:cNvSpPr/>
          <p:nvPr/>
        </p:nvSpPr>
        <p:spPr>
          <a:xfrm>
            <a:off x="10783174" y="3527970"/>
            <a:ext cx="1264259" cy="1174046"/>
          </a:xfrm>
          <a:prstGeom prst="roundRect">
            <a:avLst>
              <a:gd name="adj" fmla="val 16667"/>
            </a:avLst>
          </a:prstGeom>
          <a:noFill/>
          <a:ln w="28575" cap="flat" cmpd="sng">
            <a:solidFill>
              <a:srgbClr val="19F4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p>
        </p:txBody>
      </p:sp>
      <p:sp>
        <p:nvSpPr>
          <p:cNvPr id="68" name="Google Shape;957;p24">
            <a:extLst>
              <a:ext uri="{FF2B5EF4-FFF2-40B4-BE49-F238E27FC236}">
                <a16:creationId xmlns:a16="http://schemas.microsoft.com/office/drawing/2014/main" id="{639426AF-3105-4438-BA88-A18E2E384300}"/>
              </a:ext>
            </a:extLst>
          </p:cNvPr>
          <p:cNvSpPr txBox="1">
            <a:spLocks/>
          </p:cNvSpPr>
          <p:nvPr/>
        </p:nvSpPr>
        <p:spPr>
          <a:xfrm flipH="1">
            <a:off x="8105499" y="2654511"/>
            <a:ext cx="1048227" cy="7633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ctr">
              <a:spcBef>
                <a:spcPts val="0"/>
              </a:spcBef>
              <a:spcAft>
                <a:spcPts val="1600"/>
              </a:spcAft>
              <a:buNone/>
            </a:pPr>
            <a:r>
              <a:rPr lang="es-CO" sz="1600" b="1" dirty="0">
                <a:latin typeface="Fira Sans Extra Condensed Medium"/>
                <a:ea typeface="Fira Sans Extra Condensed Medium"/>
                <a:cs typeface="Fira Sans Extra Condensed Medium"/>
                <a:sym typeface="Fira Sans Extra Condensed Medium"/>
              </a:rPr>
              <a:t>5 diciembre</a:t>
            </a:r>
          </a:p>
          <a:p>
            <a:pPr marL="0" indent="0" algn="ctr">
              <a:spcBef>
                <a:spcPts val="0"/>
              </a:spcBef>
              <a:spcAft>
                <a:spcPts val="1600"/>
              </a:spcAft>
              <a:buFont typeface="Arial"/>
              <a:buNone/>
            </a:pPr>
            <a:endParaRPr lang="es-CO" sz="1600" b="1" dirty="0">
              <a:latin typeface="Fira Sans Extra Condensed Medium"/>
              <a:ea typeface="Fira Sans Extra Condensed Medium"/>
              <a:cs typeface="Fira Sans Extra Condensed Medium"/>
              <a:sym typeface="Fira Sans Extra Condensed Medium"/>
            </a:endParaRPr>
          </a:p>
        </p:txBody>
      </p:sp>
      <p:sp>
        <p:nvSpPr>
          <p:cNvPr id="69" name="Google Shape;958;p24">
            <a:extLst>
              <a:ext uri="{FF2B5EF4-FFF2-40B4-BE49-F238E27FC236}">
                <a16:creationId xmlns:a16="http://schemas.microsoft.com/office/drawing/2014/main" id="{01F6EA4E-B294-4367-8DC2-97AA341E3072}"/>
              </a:ext>
            </a:extLst>
          </p:cNvPr>
          <p:cNvSpPr txBox="1">
            <a:spLocks/>
          </p:cNvSpPr>
          <p:nvPr/>
        </p:nvSpPr>
        <p:spPr>
          <a:xfrm flipH="1">
            <a:off x="9372040" y="2663124"/>
            <a:ext cx="1293754" cy="7633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ctr">
              <a:spcBef>
                <a:spcPts val="0"/>
              </a:spcBef>
              <a:spcAft>
                <a:spcPts val="1600"/>
              </a:spcAft>
              <a:buNone/>
            </a:pPr>
            <a:r>
              <a:rPr lang="es-CO" sz="1600" b="1" dirty="0">
                <a:latin typeface="Fira Sans Extra Condensed Medium"/>
                <a:ea typeface="Fira Sans Extra Condensed Medium"/>
                <a:cs typeface="Fira Sans Extra Condensed Medium"/>
                <a:sym typeface="Fira Sans Extra Condensed Medium"/>
              </a:rPr>
              <a:t>6 diciembre</a:t>
            </a:r>
          </a:p>
        </p:txBody>
      </p:sp>
      <p:sp>
        <p:nvSpPr>
          <p:cNvPr id="70" name="Google Shape;959;p24">
            <a:extLst>
              <a:ext uri="{FF2B5EF4-FFF2-40B4-BE49-F238E27FC236}">
                <a16:creationId xmlns:a16="http://schemas.microsoft.com/office/drawing/2014/main" id="{7F2C7671-8844-4294-8F02-D87726AA528C}"/>
              </a:ext>
            </a:extLst>
          </p:cNvPr>
          <p:cNvSpPr txBox="1">
            <a:spLocks/>
          </p:cNvSpPr>
          <p:nvPr/>
        </p:nvSpPr>
        <p:spPr>
          <a:xfrm flipH="1">
            <a:off x="10951714" y="2649431"/>
            <a:ext cx="1184767" cy="72253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ctr">
              <a:spcBef>
                <a:spcPts val="0"/>
              </a:spcBef>
              <a:spcAft>
                <a:spcPts val="1600"/>
              </a:spcAft>
              <a:buNone/>
            </a:pPr>
            <a:r>
              <a:rPr lang="es-ES" sz="1600" b="1" dirty="0">
                <a:latin typeface="Fira Sans Extra Condensed Medium"/>
                <a:ea typeface="Fira Sans Extra Condensed Medium"/>
                <a:cs typeface="Fira Sans Extra Condensed Medium"/>
              </a:rPr>
              <a:t>7 diciembre</a:t>
            </a:r>
            <a:endParaRPr lang="es-CO" sz="1600" b="1" dirty="0">
              <a:latin typeface="Fira Sans Extra Condensed Medium"/>
              <a:ea typeface="Fira Sans Extra Condensed Medium"/>
              <a:cs typeface="Fira Sans Extra Condensed Medium"/>
            </a:endParaRPr>
          </a:p>
          <a:p>
            <a:pPr marL="0" indent="0" algn="ctr">
              <a:spcBef>
                <a:spcPts val="0"/>
              </a:spcBef>
              <a:spcAft>
                <a:spcPts val="1600"/>
              </a:spcAft>
              <a:buFont typeface="Arial"/>
              <a:buNone/>
            </a:pPr>
            <a:endParaRPr lang="es-CO" sz="1600" b="1" dirty="0">
              <a:latin typeface="Fira Sans Extra Condensed Medium"/>
              <a:ea typeface="Fira Sans Extra Condensed Medium"/>
              <a:cs typeface="Fira Sans Extra Condensed Medium"/>
              <a:sym typeface="Fira Sans Extra Condensed Medium"/>
            </a:endParaRPr>
          </a:p>
        </p:txBody>
      </p:sp>
      <p:sp>
        <p:nvSpPr>
          <p:cNvPr id="71" name="Google Shape;960;p24">
            <a:extLst>
              <a:ext uri="{FF2B5EF4-FFF2-40B4-BE49-F238E27FC236}">
                <a16:creationId xmlns:a16="http://schemas.microsoft.com/office/drawing/2014/main" id="{B73D616D-E72C-4FD8-BF2A-87E01D249F74}"/>
              </a:ext>
            </a:extLst>
          </p:cNvPr>
          <p:cNvSpPr txBox="1">
            <a:spLocks/>
          </p:cNvSpPr>
          <p:nvPr/>
        </p:nvSpPr>
        <p:spPr>
          <a:xfrm flipH="1">
            <a:off x="6452166" y="3597251"/>
            <a:ext cx="1293805" cy="13698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indent="0" algn="ctr">
              <a:buNone/>
            </a:pPr>
            <a:r>
              <a:rPr lang="es-ES" sz="1600" b="1" dirty="0">
                <a:solidFill>
                  <a:schemeClr val="accent1">
                    <a:lumMod val="75000"/>
                  </a:schemeClr>
                </a:solidFill>
              </a:rPr>
              <a:t>Vence Postulación y acreditación de testigos </a:t>
            </a:r>
            <a:endParaRPr lang="es-CO" sz="1600" b="1" dirty="0">
              <a:solidFill>
                <a:schemeClr val="accent1">
                  <a:lumMod val="75000"/>
                </a:schemeClr>
              </a:solidFill>
            </a:endParaRPr>
          </a:p>
        </p:txBody>
      </p:sp>
      <p:sp>
        <p:nvSpPr>
          <p:cNvPr id="72" name="Google Shape;961;p24">
            <a:extLst>
              <a:ext uri="{FF2B5EF4-FFF2-40B4-BE49-F238E27FC236}">
                <a16:creationId xmlns:a16="http://schemas.microsoft.com/office/drawing/2014/main" id="{B40B074E-AC96-4D44-87ED-AB1BA6624B84}"/>
              </a:ext>
            </a:extLst>
          </p:cNvPr>
          <p:cNvSpPr txBox="1">
            <a:spLocks/>
          </p:cNvSpPr>
          <p:nvPr/>
        </p:nvSpPr>
        <p:spPr>
          <a:xfrm flipH="1">
            <a:off x="7978042" y="3787184"/>
            <a:ext cx="1086160" cy="5092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gn="ctr">
              <a:buNone/>
            </a:pPr>
            <a:r>
              <a:rPr lang="es-ES" sz="1600" b="1" dirty="0">
                <a:solidFill>
                  <a:schemeClr val="accent1">
                    <a:lumMod val="75000"/>
                  </a:schemeClr>
                </a:solidFill>
              </a:rPr>
              <a:t>Día de la Elección</a:t>
            </a:r>
            <a:endParaRPr lang="es-CO" sz="1600" b="1" dirty="0">
              <a:solidFill>
                <a:schemeClr val="accent1">
                  <a:lumMod val="75000"/>
                </a:schemeClr>
              </a:solidFill>
            </a:endParaRPr>
          </a:p>
          <a:p>
            <a:pPr marL="95250" lvl="0" indent="0" algn="ctr">
              <a:buNone/>
            </a:pPr>
            <a:endParaRPr lang="es-CO" sz="1400" dirty="0"/>
          </a:p>
        </p:txBody>
      </p:sp>
      <p:sp>
        <p:nvSpPr>
          <p:cNvPr id="73" name="Google Shape;962;p24">
            <a:extLst>
              <a:ext uri="{FF2B5EF4-FFF2-40B4-BE49-F238E27FC236}">
                <a16:creationId xmlns:a16="http://schemas.microsoft.com/office/drawing/2014/main" id="{92463EDE-32DE-4C44-8B3D-12CE20C930EA}"/>
              </a:ext>
            </a:extLst>
          </p:cNvPr>
          <p:cNvSpPr txBox="1">
            <a:spLocks/>
          </p:cNvSpPr>
          <p:nvPr/>
        </p:nvSpPr>
        <p:spPr>
          <a:xfrm>
            <a:off x="9355229" y="3606509"/>
            <a:ext cx="1167105" cy="5092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indent="0" algn="ctr">
              <a:buNone/>
            </a:pPr>
            <a:r>
              <a:rPr lang="es-ES" sz="1600" b="1" dirty="0">
                <a:solidFill>
                  <a:schemeClr val="accent1">
                    <a:lumMod val="75000"/>
                  </a:schemeClr>
                </a:solidFill>
              </a:rPr>
              <a:t>Inicio de escrutinios auxiliares y municipales</a:t>
            </a:r>
            <a:endParaRPr lang="es-CO" sz="1400" dirty="0"/>
          </a:p>
        </p:txBody>
      </p:sp>
      <p:sp>
        <p:nvSpPr>
          <p:cNvPr id="74" name="Google Shape;963;p24">
            <a:extLst>
              <a:ext uri="{FF2B5EF4-FFF2-40B4-BE49-F238E27FC236}">
                <a16:creationId xmlns:a16="http://schemas.microsoft.com/office/drawing/2014/main" id="{72ADC216-80FD-46AC-AF77-F021FEBEEF48}"/>
              </a:ext>
            </a:extLst>
          </p:cNvPr>
          <p:cNvSpPr txBox="1">
            <a:spLocks/>
          </p:cNvSpPr>
          <p:nvPr/>
        </p:nvSpPr>
        <p:spPr>
          <a:xfrm>
            <a:off x="10829529" y="3682886"/>
            <a:ext cx="1086160" cy="5092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5250" lvl="0" indent="0" algn="ctr">
              <a:buNone/>
            </a:pPr>
            <a:r>
              <a:rPr lang="es-ES" sz="1600" b="1" dirty="0">
                <a:solidFill>
                  <a:schemeClr val="accent1">
                    <a:lumMod val="75000"/>
                  </a:schemeClr>
                </a:solidFill>
              </a:rPr>
              <a:t>Inicio Escrutinios Generales</a:t>
            </a:r>
            <a:endParaRPr lang="es-CO" sz="1600" b="1" dirty="0">
              <a:solidFill>
                <a:schemeClr val="accent1">
                  <a:lumMod val="75000"/>
                </a:schemeClr>
              </a:solidFill>
            </a:endParaRPr>
          </a:p>
          <a:p>
            <a:pPr marL="0" indent="0" algn="ctr">
              <a:spcBef>
                <a:spcPts val="0"/>
              </a:spcBef>
              <a:spcAft>
                <a:spcPts val="1600"/>
              </a:spcAft>
              <a:buSzPts val="1100"/>
              <a:buFont typeface="Arial"/>
              <a:buNone/>
            </a:pPr>
            <a:endParaRPr lang="es-CO" sz="1400" dirty="0"/>
          </a:p>
        </p:txBody>
      </p:sp>
      <p:sp>
        <p:nvSpPr>
          <p:cNvPr id="93" name="Google Shape;948;p24">
            <a:extLst>
              <a:ext uri="{FF2B5EF4-FFF2-40B4-BE49-F238E27FC236}">
                <a16:creationId xmlns:a16="http://schemas.microsoft.com/office/drawing/2014/main" id="{0E6AF053-F0F1-4A2B-A959-7A022D6EB157}"/>
              </a:ext>
            </a:extLst>
          </p:cNvPr>
          <p:cNvSpPr/>
          <p:nvPr/>
        </p:nvSpPr>
        <p:spPr>
          <a:xfrm>
            <a:off x="5343011" y="3206881"/>
            <a:ext cx="210998" cy="153598"/>
          </a:xfrm>
          <a:prstGeom prst="ellipse">
            <a:avLst/>
          </a:prstGeom>
          <a:solidFill>
            <a:srgbClr val="19F4DF"/>
          </a:solidFill>
          <a:ln>
            <a:solidFill>
              <a:srgbClr val="19F4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0" name="Google Shape;951;p24">
            <a:extLst>
              <a:ext uri="{FF2B5EF4-FFF2-40B4-BE49-F238E27FC236}">
                <a16:creationId xmlns:a16="http://schemas.microsoft.com/office/drawing/2014/main" id="{DEED107C-CE59-4398-9834-E906600FD324}"/>
              </a:ext>
            </a:extLst>
          </p:cNvPr>
          <p:cNvSpPr/>
          <p:nvPr/>
        </p:nvSpPr>
        <p:spPr>
          <a:xfrm>
            <a:off x="226517" y="3514297"/>
            <a:ext cx="1264259" cy="1174046"/>
          </a:xfrm>
          <a:prstGeom prst="roundRect">
            <a:avLst>
              <a:gd name="adj" fmla="val 16667"/>
            </a:avLst>
          </a:prstGeom>
          <a:noFill/>
          <a:ln w="28575" cap="flat" cmpd="sng">
            <a:solidFill>
              <a:srgbClr val="19F4D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p>
        </p:txBody>
      </p:sp>
    </p:spTree>
    <p:extLst>
      <p:ext uri="{BB962C8B-B14F-4D97-AF65-F5344CB8AC3E}">
        <p14:creationId xmlns:p14="http://schemas.microsoft.com/office/powerpoint/2010/main" val="173628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43001E-8E07-AD45-8984-C2E18CC5275F}"/>
              </a:ext>
            </a:extLst>
          </p:cNvPr>
          <p:cNvSpPr txBox="1">
            <a:spLocks/>
          </p:cNvSpPr>
          <p:nvPr/>
        </p:nvSpPr>
        <p:spPr>
          <a:xfrm>
            <a:off x="803294" y="3147854"/>
            <a:ext cx="4827485" cy="153193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2800" b="1" dirty="0">
                <a:solidFill>
                  <a:schemeClr val="bg1"/>
                </a:solidFill>
                <a:latin typeface="Arial" panose="020B0604020202020204" pitchFamily="34" charset="0"/>
                <a:cs typeface="Arial" panose="020B0604020202020204" pitchFamily="34" charset="0"/>
              </a:rPr>
              <a:t>xxxxxxxxxxxxx:</a:t>
            </a:r>
            <a:br>
              <a:rPr lang="es-419" sz="2800" b="1" dirty="0">
                <a:solidFill>
                  <a:schemeClr val="bg1"/>
                </a:solidFill>
                <a:latin typeface="Arial" panose="020B0604020202020204" pitchFamily="34" charset="0"/>
                <a:cs typeface="Arial" panose="020B0604020202020204" pitchFamily="34" charset="0"/>
              </a:rPr>
            </a:br>
            <a:r>
              <a:rPr lang="es-419" sz="2800" dirty="0">
                <a:solidFill>
                  <a:schemeClr val="bg1"/>
                </a:solidFill>
                <a:latin typeface="Arial" panose="020B0604020202020204" pitchFamily="34" charset="0"/>
                <a:cs typeface="Arial" panose="020B0604020202020204" pitchFamily="34" charset="0"/>
              </a:rPr>
              <a:t>xxxxxxxxxxxxxxxxxx</a:t>
            </a:r>
          </a:p>
          <a:p>
            <a:r>
              <a:rPr lang="es-419" sz="2800" dirty="0">
                <a:solidFill>
                  <a:schemeClr val="bg1"/>
                </a:solidFill>
                <a:latin typeface="Arial" panose="020B0604020202020204" pitchFamily="34" charset="0"/>
                <a:cs typeface="Arial" panose="020B0604020202020204" pitchFamily="34" charset="0"/>
              </a:rPr>
              <a:t>xxxxxxxxx</a:t>
            </a:r>
          </a:p>
        </p:txBody>
      </p:sp>
      <p:sp>
        <p:nvSpPr>
          <p:cNvPr id="11" name="Título 3">
            <a:extLst>
              <a:ext uri="{FF2B5EF4-FFF2-40B4-BE49-F238E27FC236}">
                <a16:creationId xmlns:a16="http://schemas.microsoft.com/office/drawing/2014/main" id="{91FA0257-508C-4118-8A51-256C6CBD3333}"/>
              </a:ext>
            </a:extLst>
          </p:cNvPr>
          <p:cNvSpPr txBox="1">
            <a:spLocks/>
          </p:cNvSpPr>
          <p:nvPr/>
        </p:nvSpPr>
        <p:spPr>
          <a:xfrm>
            <a:off x="700558" y="2463271"/>
            <a:ext cx="10790883" cy="213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200" dirty="0">
                <a:solidFill>
                  <a:srgbClr val="009893"/>
                </a:solidFill>
                <a:latin typeface="Arial" panose="020B0604020202020204" pitchFamily="34" charset="0"/>
                <a:cs typeface="Arial" panose="020B0604020202020204" pitchFamily="34" charset="0"/>
              </a:rPr>
              <a:t> </a:t>
            </a:r>
          </a:p>
        </p:txBody>
      </p:sp>
      <p:graphicFrame>
        <p:nvGraphicFramePr>
          <p:cNvPr id="2" name="Diagrama 1"/>
          <p:cNvGraphicFramePr/>
          <p:nvPr>
            <p:extLst>
              <p:ext uri="{D42A27DB-BD31-4B8C-83A1-F6EECF244321}">
                <p14:modId xmlns:p14="http://schemas.microsoft.com/office/powerpoint/2010/main" val="3284157047"/>
              </p:ext>
            </p:extLst>
          </p:nvPr>
        </p:nvGraphicFramePr>
        <p:xfrm>
          <a:off x="1177635" y="1204489"/>
          <a:ext cx="931025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9531927" y="0"/>
            <a:ext cx="2660073" cy="138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8"/>
          <a:stretch>
            <a:fillRect/>
          </a:stretch>
        </p:blipFill>
        <p:spPr>
          <a:xfrm>
            <a:off x="5022764" y="3309715"/>
            <a:ext cx="1641271" cy="953384"/>
          </a:xfrm>
          <a:prstGeom prst="rect">
            <a:avLst/>
          </a:prstGeom>
        </p:spPr>
      </p:pic>
      <p:sp>
        <p:nvSpPr>
          <p:cNvPr id="8" name="10 Rectángulo"/>
          <p:cNvSpPr/>
          <p:nvPr/>
        </p:nvSpPr>
        <p:spPr>
          <a:xfrm>
            <a:off x="1915610" y="263691"/>
            <a:ext cx="9476289" cy="584775"/>
          </a:xfrm>
          <a:prstGeom prst="rect">
            <a:avLst/>
          </a:prstGeom>
        </p:spPr>
        <p:txBody>
          <a:bodyPr wrap="square">
            <a:spAutoFit/>
          </a:bodyPr>
          <a:lstStyle/>
          <a:p>
            <a:pPr algn="ctr"/>
            <a:r>
              <a:rPr lang="es-CO" altLang="es-ES" sz="3200" b="1" dirty="0">
                <a:solidFill>
                  <a:srgbClr val="00B1AB"/>
                </a:solidFill>
                <a:latin typeface="Arial" panose="020B0604020202020204" pitchFamily="34" charset="0"/>
                <a:cs typeface="Arial" panose="020B0604020202020204" pitchFamily="34" charset="0"/>
              </a:rPr>
              <a:t>CALENDARIO ELECTORAL ELECCIONES 2022</a:t>
            </a:r>
          </a:p>
        </p:txBody>
      </p:sp>
    </p:spTree>
    <p:extLst>
      <p:ext uri="{BB962C8B-B14F-4D97-AF65-F5344CB8AC3E}">
        <p14:creationId xmlns:p14="http://schemas.microsoft.com/office/powerpoint/2010/main" val="285609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91FA0257-508C-4118-8A51-256C6CBD3333}"/>
              </a:ext>
            </a:extLst>
          </p:cNvPr>
          <p:cNvSpPr txBox="1">
            <a:spLocks/>
          </p:cNvSpPr>
          <p:nvPr/>
        </p:nvSpPr>
        <p:spPr>
          <a:xfrm>
            <a:off x="700558" y="2463271"/>
            <a:ext cx="10790883" cy="213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200" dirty="0">
                <a:solidFill>
                  <a:srgbClr val="009893"/>
                </a:solidFill>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11C0DF74-8198-4776-BE49-EBA431233119}"/>
              </a:ext>
            </a:extLst>
          </p:cNvPr>
          <p:cNvSpPr/>
          <p:nvPr/>
        </p:nvSpPr>
        <p:spPr>
          <a:xfrm>
            <a:off x="1768188" y="944432"/>
            <a:ext cx="8104908" cy="501675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CO" sz="3200" b="1" dirty="0">
                <a:solidFill>
                  <a:srgbClr val="009893"/>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DEMOCRACIA Y VIRTUALIDAD DE LA MANO HACIA LA NUEVA NORMALIDAD: </a:t>
            </a:r>
          </a:p>
          <a:p>
            <a:pPr algn="ctr"/>
            <a:endParaRPr lang="es-CO" sz="3200" b="1" dirty="0">
              <a:solidFill>
                <a:srgbClr val="009893"/>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a:p>
            <a:pPr algn="just"/>
            <a:r>
              <a:rPr lang="es-CO" sz="3200" dirty="0">
                <a:effectLst>
                  <a:innerShdw blurRad="63500" dist="50800" dir="13500000">
                    <a:prstClr val="black">
                      <a:alpha val="50000"/>
                    </a:prstClr>
                  </a:innerShdw>
                </a:effectLst>
                <a:latin typeface="Arial" panose="020B0604020202020204" pitchFamily="34" charset="0"/>
                <a:cs typeface="Arial" panose="020B0604020202020204" pitchFamily="34" charset="0"/>
              </a:rPr>
              <a:t>La pandemia trajo consigo una nueva normalidad, que impone la necesidad de soluciones tecnológicas que permitan facilitarle la vida a los ciudadanos para satisfacer sus necesidades y brindar los servicios públicos que a las Entidades Públicas nos corresponde.</a:t>
            </a:r>
          </a:p>
        </p:txBody>
      </p:sp>
    </p:spTree>
    <p:extLst>
      <p:ext uri="{BB962C8B-B14F-4D97-AF65-F5344CB8AC3E}">
        <p14:creationId xmlns:p14="http://schemas.microsoft.com/office/powerpoint/2010/main" val="160621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34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43001E-8E07-AD45-8984-C2E18CC5275F}"/>
              </a:ext>
            </a:extLst>
          </p:cNvPr>
          <p:cNvSpPr txBox="1">
            <a:spLocks/>
          </p:cNvSpPr>
          <p:nvPr/>
        </p:nvSpPr>
        <p:spPr>
          <a:xfrm>
            <a:off x="803294" y="3147854"/>
            <a:ext cx="4827485" cy="153193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2800" b="1" dirty="0">
                <a:solidFill>
                  <a:schemeClr val="bg1"/>
                </a:solidFill>
                <a:latin typeface="Arial" panose="020B0604020202020204" pitchFamily="34" charset="0"/>
                <a:cs typeface="Arial" panose="020B0604020202020204" pitchFamily="34" charset="0"/>
              </a:rPr>
              <a:t>xxxxxxxxxxxxx:</a:t>
            </a:r>
            <a:br>
              <a:rPr lang="es-419" sz="2800" b="1" dirty="0">
                <a:solidFill>
                  <a:schemeClr val="bg1"/>
                </a:solidFill>
                <a:latin typeface="Arial" panose="020B0604020202020204" pitchFamily="34" charset="0"/>
                <a:cs typeface="Arial" panose="020B0604020202020204" pitchFamily="34" charset="0"/>
              </a:rPr>
            </a:br>
            <a:r>
              <a:rPr lang="es-419" sz="2800" dirty="0">
                <a:solidFill>
                  <a:schemeClr val="bg1"/>
                </a:solidFill>
                <a:latin typeface="Arial" panose="020B0604020202020204" pitchFamily="34" charset="0"/>
                <a:cs typeface="Arial" panose="020B0604020202020204" pitchFamily="34" charset="0"/>
              </a:rPr>
              <a:t>xxxxxxxxxxxxxxxxxx</a:t>
            </a:r>
          </a:p>
          <a:p>
            <a:r>
              <a:rPr lang="es-419" sz="2800" dirty="0">
                <a:solidFill>
                  <a:schemeClr val="bg1"/>
                </a:solidFill>
                <a:latin typeface="Arial" panose="020B0604020202020204" pitchFamily="34" charset="0"/>
                <a:cs typeface="Arial" panose="020B0604020202020204" pitchFamily="34" charset="0"/>
              </a:rPr>
              <a:t>xxxxxxxxx</a:t>
            </a:r>
          </a:p>
        </p:txBody>
      </p:sp>
      <p:sp>
        <p:nvSpPr>
          <p:cNvPr id="11" name="Título 3">
            <a:extLst>
              <a:ext uri="{FF2B5EF4-FFF2-40B4-BE49-F238E27FC236}">
                <a16:creationId xmlns:a16="http://schemas.microsoft.com/office/drawing/2014/main" id="{91FA0257-508C-4118-8A51-256C6CBD3333}"/>
              </a:ext>
            </a:extLst>
          </p:cNvPr>
          <p:cNvSpPr txBox="1">
            <a:spLocks/>
          </p:cNvSpPr>
          <p:nvPr/>
        </p:nvSpPr>
        <p:spPr>
          <a:xfrm>
            <a:off x="700558" y="2463271"/>
            <a:ext cx="10790883" cy="213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200" dirty="0">
                <a:solidFill>
                  <a:srgbClr val="009893"/>
                </a:solidFill>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11C0DF74-8198-4776-BE49-EBA431233119}"/>
              </a:ext>
            </a:extLst>
          </p:cNvPr>
          <p:cNvSpPr/>
          <p:nvPr/>
        </p:nvSpPr>
        <p:spPr>
          <a:xfrm>
            <a:off x="2396838" y="1754057"/>
            <a:ext cx="810490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s-CO" sz="5400" dirty="0">
              <a:solidFill>
                <a:srgbClr val="009893"/>
              </a:solidFill>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DC664DFD-20C2-4DEF-B5E2-1D5FBC18F2AC}"/>
              </a:ext>
            </a:extLst>
          </p:cNvPr>
          <p:cNvGraphicFramePr/>
          <p:nvPr>
            <p:extLst>
              <p:ext uri="{D42A27DB-BD31-4B8C-83A1-F6EECF244321}">
                <p14:modId xmlns:p14="http://schemas.microsoft.com/office/powerpoint/2010/main" val="3915875061"/>
              </p:ext>
            </p:extLst>
          </p:nvPr>
        </p:nvGraphicFramePr>
        <p:xfrm>
          <a:off x="544213" y="1520815"/>
          <a:ext cx="10585412" cy="5167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id="{0E2041D2-D91E-4874-B462-34AA771B59A6}"/>
              </a:ext>
            </a:extLst>
          </p:cNvPr>
          <p:cNvSpPr/>
          <p:nvPr/>
        </p:nvSpPr>
        <p:spPr>
          <a:xfrm>
            <a:off x="1888616" y="320486"/>
            <a:ext cx="7896607"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rgbClr val="009893"/>
                </a:solidFill>
                <a:latin typeface="Arial" panose="020B0604020202020204" pitchFamily="34" charset="0"/>
                <a:cs typeface="Arial" panose="020B0604020202020204" pitchFamily="34" charset="0"/>
              </a:rPr>
              <a:t>ELECCIONES EN TIEMPOS DE PANDEMIA</a:t>
            </a:r>
            <a:endParaRPr lang="es-ES" sz="3600" b="1" cap="none" spc="0" dirty="0">
              <a:ln/>
              <a:solidFill>
                <a:srgbClr val="00989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9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43001E-8E07-AD45-8984-C2E18CC5275F}"/>
              </a:ext>
            </a:extLst>
          </p:cNvPr>
          <p:cNvSpPr txBox="1">
            <a:spLocks/>
          </p:cNvSpPr>
          <p:nvPr/>
        </p:nvSpPr>
        <p:spPr>
          <a:xfrm>
            <a:off x="803294" y="3147854"/>
            <a:ext cx="4827485" cy="153193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2800" b="1" dirty="0">
                <a:solidFill>
                  <a:schemeClr val="bg1"/>
                </a:solidFill>
                <a:latin typeface="Arial" panose="020B0604020202020204" pitchFamily="34" charset="0"/>
                <a:cs typeface="Arial" panose="020B0604020202020204" pitchFamily="34" charset="0"/>
              </a:rPr>
              <a:t>xxxxxxxxxxxxx:</a:t>
            </a:r>
            <a:br>
              <a:rPr lang="es-419" sz="2800" b="1" dirty="0">
                <a:solidFill>
                  <a:schemeClr val="bg1"/>
                </a:solidFill>
                <a:latin typeface="Arial" panose="020B0604020202020204" pitchFamily="34" charset="0"/>
                <a:cs typeface="Arial" panose="020B0604020202020204" pitchFamily="34" charset="0"/>
              </a:rPr>
            </a:br>
            <a:r>
              <a:rPr lang="es-419" sz="2800" dirty="0">
                <a:solidFill>
                  <a:schemeClr val="bg1"/>
                </a:solidFill>
                <a:latin typeface="Arial" panose="020B0604020202020204" pitchFamily="34" charset="0"/>
                <a:cs typeface="Arial" panose="020B0604020202020204" pitchFamily="34" charset="0"/>
              </a:rPr>
              <a:t>xxxxxxxxxxxxxxxxxx</a:t>
            </a:r>
          </a:p>
          <a:p>
            <a:r>
              <a:rPr lang="es-419" sz="2800" dirty="0">
                <a:solidFill>
                  <a:schemeClr val="bg1"/>
                </a:solidFill>
                <a:latin typeface="Arial" panose="020B0604020202020204" pitchFamily="34" charset="0"/>
                <a:cs typeface="Arial" panose="020B0604020202020204" pitchFamily="34" charset="0"/>
              </a:rPr>
              <a:t>xxxxxxxxx</a:t>
            </a:r>
          </a:p>
        </p:txBody>
      </p:sp>
      <p:sp>
        <p:nvSpPr>
          <p:cNvPr id="11" name="Título 3">
            <a:extLst>
              <a:ext uri="{FF2B5EF4-FFF2-40B4-BE49-F238E27FC236}">
                <a16:creationId xmlns:a16="http://schemas.microsoft.com/office/drawing/2014/main" id="{91FA0257-508C-4118-8A51-256C6CBD3333}"/>
              </a:ext>
            </a:extLst>
          </p:cNvPr>
          <p:cNvSpPr txBox="1">
            <a:spLocks/>
          </p:cNvSpPr>
          <p:nvPr/>
        </p:nvSpPr>
        <p:spPr>
          <a:xfrm>
            <a:off x="700558" y="1148922"/>
            <a:ext cx="10790883" cy="213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200" dirty="0">
                <a:solidFill>
                  <a:srgbClr val="009893"/>
                </a:solidFill>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11C0DF74-8198-4776-BE49-EBA431233119}"/>
              </a:ext>
            </a:extLst>
          </p:cNvPr>
          <p:cNvSpPr/>
          <p:nvPr/>
        </p:nvSpPr>
        <p:spPr>
          <a:xfrm>
            <a:off x="2396838" y="1754057"/>
            <a:ext cx="810490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s-CO" sz="5400" dirty="0">
              <a:solidFill>
                <a:srgbClr val="009893"/>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3C7DC1B-7C1A-4DE9-BB07-063D0DA71835}"/>
              </a:ext>
            </a:extLst>
          </p:cNvPr>
          <p:cNvSpPr/>
          <p:nvPr/>
        </p:nvSpPr>
        <p:spPr>
          <a:xfrm>
            <a:off x="1353589" y="2349251"/>
            <a:ext cx="10469879" cy="3611880"/>
          </a:xfrm>
          <a:prstGeom prst="rect">
            <a:avLst/>
          </a:prstGeom>
        </p:spPr>
        <p:txBody>
          <a:bodyPr/>
          <a:lstStyle/>
          <a:p>
            <a:pPr lvl="0" algn="just">
              <a:buChar char="•"/>
            </a:pPr>
            <a:r>
              <a:rPr lang="es-CO" sz="2000" b="0" dirty="0">
                <a:solidFill>
                  <a:schemeClr val="tx1"/>
                </a:solidFill>
                <a:latin typeface="Arial" panose="020B0604020202020204" pitchFamily="34" charset="0"/>
                <a:cs typeface="Arial" panose="020B0604020202020204" pitchFamily="34" charset="0"/>
              </a:rPr>
              <a:t>El 30 de agosto del 2020, la Registraduría Nacional del Estado Civil lideró el proceso de apertura de las urnas, en lo que serían las primeras elecciones atípicas en el marco de la pandemia.</a:t>
            </a:r>
          </a:p>
          <a:p>
            <a:pPr lvl="0" algn="just"/>
            <a:endParaRPr lang="es-CO" sz="2000" b="0" dirty="0">
              <a:solidFill>
                <a:schemeClr val="tx1"/>
              </a:solidFill>
              <a:latin typeface="Arial" panose="020B0604020202020204" pitchFamily="34" charset="0"/>
              <a:cs typeface="Arial" panose="020B0604020202020204" pitchFamily="34" charset="0"/>
            </a:endParaRPr>
          </a:p>
          <a:p>
            <a:pPr lvl="0" algn="just">
              <a:buChar char="•"/>
            </a:pPr>
            <a:r>
              <a:rPr lang="es-CO" sz="2000" dirty="0">
                <a:solidFill>
                  <a:schemeClr val="tx1"/>
                </a:solidFill>
                <a:latin typeface="Arial" panose="020B0604020202020204" pitchFamily="34" charset="0"/>
                <a:cs typeface="Arial" panose="020B0604020202020204" pitchFamily="34" charset="0"/>
              </a:rPr>
              <a:t>De manera articulada se verificó que se cumpliera a cabalidad con todos los protocolos de bioseguridad. </a:t>
            </a:r>
          </a:p>
          <a:p>
            <a:pPr lvl="0" algn="just"/>
            <a:endParaRPr lang="es-CO" sz="2000" dirty="0">
              <a:solidFill>
                <a:schemeClr val="tx1"/>
              </a:solidFill>
              <a:latin typeface="Arial" panose="020B0604020202020204" pitchFamily="34" charset="0"/>
              <a:cs typeface="Arial" panose="020B0604020202020204" pitchFamily="34" charset="0"/>
            </a:endParaRPr>
          </a:p>
          <a:p>
            <a:pPr lvl="0" algn="just">
              <a:buChar char="•"/>
            </a:pPr>
            <a:r>
              <a:rPr lang="es-CO" sz="2000" dirty="0">
                <a:solidFill>
                  <a:schemeClr val="tx1"/>
                </a:solidFill>
                <a:latin typeface="Arial" panose="020B0604020202020204" pitchFamily="34" charset="0"/>
                <a:cs typeface="Arial" panose="020B0604020202020204" pitchFamily="34" charset="0"/>
              </a:rPr>
              <a:t>Se realizaron campañas </a:t>
            </a:r>
            <a:r>
              <a:rPr lang="es-CO" sz="2000" dirty="0">
                <a:latin typeface="Arial" panose="020B0604020202020204" pitchFamily="34" charset="0"/>
                <a:cs typeface="Arial" panose="020B0604020202020204" pitchFamily="34" charset="0"/>
              </a:rPr>
              <a:t>de </a:t>
            </a:r>
            <a:r>
              <a:rPr lang="es-CO" sz="2000" dirty="0">
                <a:solidFill>
                  <a:schemeClr val="tx1"/>
                </a:solidFill>
                <a:latin typeface="Arial" panose="020B0604020202020204" pitchFamily="34" charset="0"/>
                <a:cs typeface="Arial" panose="020B0604020202020204" pitchFamily="34" charset="0"/>
              </a:rPr>
              <a:t>socializaron las medidas de bioseguridad a seguir por parte de los actores del proceso, logrando que la sociedad tuviera confianza de salir a votar con todas las garantías de seguridad y salubridad en los puestos de votación.</a:t>
            </a:r>
          </a:p>
        </p:txBody>
      </p:sp>
      <p:sp>
        <p:nvSpPr>
          <p:cNvPr id="6" name="Rectángulo 5">
            <a:extLst>
              <a:ext uri="{FF2B5EF4-FFF2-40B4-BE49-F238E27FC236}">
                <a16:creationId xmlns:a16="http://schemas.microsoft.com/office/drawing/2014/main" id="{0E2041D2-D91E-4874-B462-34AA771B59A6}"/>
              </a:ext>
            </a:extLst>
          </p:cNvPr>
          <p:cNvSpPr/>
          <p:nvPr/>
        </p:nvSpPr>
        <p:spPr>
          <a:xfrm>
            <a:off x="2092520" y="666052"/>
            <a:ext cx="775022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rgbClr val="009893"/>
                </a:solidFill>
                <a:latin typeface="Arial" panose="020B0604020202020204" pitchFamily="34" charset="0"/>
                <a:cs typeface="Arial" panose="020B0604020202020204" pitchFamily="34" charset="0"/>
              </a:rPr>
              <a:t>ELECCIONES EN TIEMPOS DE PANDEMIA</a:t>
            </a:r>
            <a:endParaRPr lang="es-ES" sz="3600" b="1" cap="none" spc="0" dirty="0">
              <a:ln/>
              <a:solidFill>
                <a:srgbClr val="00989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50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34836" y="2161309"/>
            <a:ext cx="2687782" cy="369332"/>
          </a:xfrm>
          <a:prstGeom prst="rect">
            <a:avLst/>
          </a:prstGeom>
          <a:noFill/>
        </p:spPr>
        <p:txBody>
          <a:bodyPr wrap="square" rtlCol="0">
            <a:spAutoFit/>
          </a:bodyPr>
          <a:lstStyle/>
          <a:p>
            <a:endParaRPr lang="es-CO" dirty="0"/>
          </a:p>
        </p:txBody>
      </p:sp>
      <p:pic>
        <p:nvPicPr>
          <p:cNvPr id="5" name="Imagen 4">
            <a:extLst>
              <a:ext uri="{FF2B5EF4-FFF2-40B4-BE49-F238E27FC236}">
                <a16:creationId xmlns:a16="http://schemas.microsoft.com/office/drawing/2014/main" id="{E4DA7B91-1C71-4EA2-B65A-BC2991FDD78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69269" y="350520"/>
            <a:ext cx="3304571" cy="5159784"/>
          </a:xfrm>
          <a:prstGeom prst="rect">
            <a:avLst/>
          </a:prstGeom>
        </p:spPr>
      </p:pic>
      <p:pic>
        <p:nvPicPr>
          <p:cNvPr id="7" name="Imagen 6">
            <a:extLst>
              <a:ext uri="{FF2B5EF4-FFF2-40B4-BE49-F238E27FC236}">
                <a16:creationId xmlns:a16="http://schemas.microsoft.com/office/drawing/2014/main" id="{C023C8A9-238B-493A-8712-9E907F78B3C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22618" y="731520"/>
            <a:ext cx="3688080" cy="5025174"/>
          </a:xfrm>
          <a:prstGeom prst="rect">
            <a:avLst/>
          </a:prstGeom>
        </p:spPr>
      </p:pic>
      <p:pic>
        <p:nvPicPr>
          <p:cNvPr id="8" name="Imagen 7">
            <a:extLst>
              <a:ext uri="{FF2B5EF4-FFF2-40B4-BE49-F238E27FC236}">
                <a16:creationId xmlns:a16="http://schemas.microsoft.com/office/drawing/2014/main" id="{2FE0A8B2-5E80-45E0-91D7-4487BB26722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18160" y="1554480"/>
            <a:ext cx="3392977" cy="5025174"/>
          </a:xfrm>
          <a:prstGeom prst="rect">
            <a:avLst/>
          </a:prstGeom>
        </p:spPr>
      </p:pic>
    </p:spTree>
    <p:extLst>
      <p:ext uri="{BB962C8B-B14F-4D97-AF65-F5344CB8AC3E}">
        <p14:creationId xmlns:p14="http://schemas.microsoft.com/office/powerpoint/2010/main" val="387766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BD2FD9A-8A1C-453C-BBEC-4E6B8BEBF534}"/>
              </a:ext>
            </a:extLst>
          </p:cNvPr>
          <p:cNvSpPr/>
          <p:nvPr/>
        </p:nvSpPr>
        <p:spPr>
          <a:xfrm>
            <a:off x="2220889" y="142177"/>
            <a:ext cx="10190185"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800" b="1" dirty="0">
                <a:ln/>
                <a:solidFill>
                  <a:srgbClr val="009893"/>
                </a:solidFill>
                <a:latin typeface="Arial" panose="020B0604020202020204" pitchFamily="34" charset="0"/>
                <a:cs typeface="Arial" panose="020B0604020202020204" pitchFamily="34" charset="0"/>
              </a:rPr>
              <a:t>ELECCIONES ATIPICAS NUEVAS O COMPLEMENTARIAS</a:t>
            </a:r>
            <a:endParaRPr lang="es-ES" sz="2800" b="1" cap="none" spc="0" dirty="0">
              <a:ln/>
              <a:solidFill>
                <a:srgbClr val="009893"/>
              </a:solidFill>
              <a:effectLst/>
              <a:latin typeface="Arial" panose="020B0604020202020204" pitchFamily="34" charset="0"/>
              <a:cs typeface="Arial" panose="020B0604020202020204" pitchFamily="34" charset="0"/>
            </a:endParaRPr>
          </a:p>
        </p:txBody>
      </p:sp>
      <p:pic>
        <p:nvPicPr>
          <p:cNvPr id="1027" name="Gráfico 2">
            <a:extLst>
              <a:ext uri="{FF2B5EF4-FFF2-40B4-BE49-F238E27FC236}">
                <a16:creationId xmlns:a16="http://schemas.microsoft.com/office/drawing/2014/main" id="{A4464B89-4405-4F90-A96A-475793E406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665397"/>
            <a:ext cx="8858249" cy="476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C54A6855-C209-4ADB-A0C5-76B4C933DD2B}"/>
              </a:ext>
            </a:extLst>
          </p:cNvPr>
          <p:cNvSpPr txBox="1"/>
          <p:nvPr/>
        </p:nvSpPr>
        <p:spPr>
          <a:xfrm>
            <a:off x="4410076" y="3848100"/>
            <a:ext cx="2333624" cy="261610"/>
          </a:xfrm>
          <a:prstGeom prst="rect">
            <a:avLst/>
          </a:prstGeom>
          <a:solidFill>
            <a:schemeClr val="bg1"/>
          </a:solidFill>
        </p:spPr>
        <p:txBody>
          <a:bodyPr wrap="square" rtlCol="0">
            <a:spAutoFit/>
          </a:bodyPr>
          <a:lstStyle/>
          <a:p>
            <a:r>
              <a:rPr lang="es-ES" sz="1100" b="1" dirty="0">
                <a:solidFill>
                  <a:srgbClr val="ED7403"/>
                </a:solidFill>
              </a:rPr>
              <a:t>12 SEP 2021</a:t>
            </a:r>
            <a:endParaRPr lang="es-CO" sz="1100" b="1" dirty="0">
              <a:solidFill>
                <a:srgbClr val="ED7403"/>
              </a:solidFill>
            </a:endParaRPr>
          </a:p>
        </p:txBody>
      </p:sp>
    </p:spTree>
    <p:extLst>
      <p:ext uri="{BB962C8B-B14F-4D97-AF65-F5344CB8AC3E}">
        <p14:creationId xmlns:p14="http://schemas.microsoft.com/office/powerpoint/2010/main" val="106444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43001E-8E07-AD45-8984-C2E18CC5275F}"/>
              </a:ext>
            </a:extLst>
          </p:cNvPr>
          <p:cNvSpPr txBox="1">
            <a:spLocks/>
          </p:cNvSpPr>
          <p:nvPr/>
        </p:nvSpPr>
        <p:spPr>
          <a:xfrm>
            <a:off x="803294" y="3147854"/>
            <a:ext cx="4827485" cy="153193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2800" b="1" dirty="0">
                <a:solidFill>
                  <a:schemeClr val="bg1"/>
                </a:solidFill>
                <a:latin typeface="Arial" panose="020B0604020202020204" pitchFamily="34" charset="0"/>
                <a:cs typeface="Arial" panose="020B0604020202020204" pitchFamily="34" charset="0"/>
              </a:rPr>
              <a:t>xxxxxxxxxxxxx:</a:t>
            </a:r>
            <a:br>
              <a:rPr lang="es-419" sz="2800" b="1" dirty="0">
                <a:solidFill>
                  <a:schemeClr val="bg1"/>
                </a:solidFill>
                <a:latin typeface="Arial" panose="020B0604020202020204" pitchFamily="34" charset="0"/>
                <a:cs typeface="Arial" panose="020B0604020202020204" pitchFamily="34" charset="0"/>
              </a:rPr>
            </a:br>
            <a:r>
              <a:rPr lang="es-419" sz="2800" dirty="0">
                <a:solidFill>
                  <a:schemeClr val="bg1"/>
                </a:solidFill>
                <a:latin typeface="Arial" panose="020B0604020202020204" pitchFamily="34" charset="0"/>
                <a:cs typeface="Arial" panose="020B0604020202020204" pitchFamily="34" charset="0"/>
              </a:rPr>
              <a:t>xxxxxxxxxxxxxxxxxx</a:t>
            </a:r>
          </a:p>
          <a:p>
            <a:r>
              <a:rPr lang="es-419" sz="2800" dirty="0">
                <a:solidFill>
                  <a:schemeClr val="bg1"/>
                </a:solidFill>
                <a:latin typeface="Arial" panose="020B0604020202020204" pitchFamily="34" charset="0"/>
                <a:cs typeface="Arial" panose="020B0604020202020204" pitchFamily="34" charset="0"/>
              </a:rPr>
              <a:t>xxxxxxxxx</a:t>
            </a:r>
          </a:p>
        </p:txBody>
      </p:sp>
      <p:sp>
        <p:nvSpPr>
          <p:cNvPr id="11" name="Título 3">
            <a:extLst>
              <a:ext uri="{FF2B5EF4-FFF2-40B4-BE49-F238E27FC236}">
                <a16:creationId xmlns:a16="http://schemas.microsoft.com/office/drawing/2014/main" id="{91FA0257-508C-4118-8A51-256C6CBD3333}"/>
              </a:ext>
            </a:extLst>
          </p:cNvPr>
          <p:cNvSpPr txBox="1">
            <a:spLocks/>
          </p:cNvSpPr>
          <p:nvPr/>
        </p:nvSpPr>
        <p:spPr>
          <a:xfrm>
            <a:off x="700558" y="2463271"/>
            <a:ext cx="10790883" cy="213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200" dirty="0">
                <a:solidFill>
                  <a:srgbClr val="009893"/>
                </a:solidFill>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11C0DF74-8198-4776-BE49-EBA431233119}"/>
              </a:ext>
            </a:extLst>
          </p:cNvPr>
          <p:cNvSpPr/>
          <p:nvPr/>
        </p:nvSpPr>
        <p:spPr>
          <a:xfrm>
            <a:off x="2396838" y="1754057"/>
            <a:ext cx="810490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s-CO" sz="5400" dirty="0">
              <a:solidFill>
                <a:srgbClr val="009893"/>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C210A25-B62E-4C8E-932F-05AE82ECFD76}"/>
              </a:ext>
            </a:extLst>
          </p:cNvPr>
          <p:cNvSpPr txBox="1"/>
          <p:nvPr/>
        </p:nvSpPr>
        <p:spPr>
          <a:xfrm>
            <a:off x="1478280" y="1754057"/>
            <a:ext cx="8671560" cy="4143823"/>
          </a:xfrm>
          <a:prstGeom prst="rect">
            <a:avLst/>
          </a:prstGeom>
          <a:noFill/>
        </p:spPr>
        <p:txBody>
          <a:bodyPr wrap="square" rtlCol="0">
            <a:spAutoFit/>
          </a:bodyPr>
          <a:lstStyle/>
          <a:p>
            <a:endParaRPr lang="es-CO" dirty="0"/>
          </a:p>
        </p:txBody>
      </p:sp>
      <p:pic>
        <p:nvPicPr>
          <p:cNvPr id="7" name="Imagen 6">
            <a:extLst>
              <a:ext uri="{FF2B5EF4-FFF2-40B4-BE49-F238E27FC236}">
                <a16:creationId xmlns:a16="http://schemas.microsoft.com/office/drawing/2014/main" id="{BE49FE62-F0BF-4820-BAC8-60CA6FA69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978" y="3147854"/>
            <a:ext cx="4612276" cy="3446326"/>
          </a:xfrm>
          <a:prstGeom prst="rect">
            <a:avLst/>
          </a:prstGeom>
        </p:spPr>
      </p:pic>
      <p:pic>
        <p:nvPicPr>
          <p:cNvPr id="12" name="Imagen 11">
            <a:extLst>
              <a:ext uri="{FF2B5EF4-FFF2-40B4-BE49-F238E27FC236}">
                <a16:creationId xmlns:a16="http://schemas.microsoft.com/office/drawing/2014/main" id="{AA72F054-F742-4DA9-A2F0-65013EEF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295" y="456857"/>
            <a:ext cx="3265250" cy="2204044"/>
          </a:xfrm>
          <a:prstGeom prst="rect">
            <a:avLst/>
          </a:prstGeom>
        </p:spPr>
      </p:pic>
      <p:pic>
        <p:nvPicPr>
          <p:cNvPr id="14" name="Imagen 13">
            <a:extLst>
              <a:ext uri="{FF2B5EF4-FFF2-40B4-BE49-F238E27FC236}">
                <a16:creationId xmlns:a16="http://schemas.microsoft.com/office/drawing/2014/main" id="{BB26BD76-BB84-4A2F-AA5E-3F2C2270F5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981" y="2380350"/>
            <a:ext cx="3062718" cy="2067334"/>
          </a:xfrm>
          <a:prstGeom prst="rect">
            <a:avLst/>
          </a:prstGeom>
        </p:spPr>
      </p:pic>
      <p:pic>
        <p:nvPicPr>
          <p:cNvPr id="16" name="Imagen 15">
            <a:extLst>
              <a:ext uri="{FF2B5EF4-FFF2-40B4-BE49-F238E27FC236}">
                <a16:creationId xmlns:a16="http://schemas.microsoft.com/office/drawing/2014/main" id="{AA2816CC-F3E8-4208-9B05-F92E6E1731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4141" y="1729808"/>
            <a:ext cx="3270012" cy="2179157"/>
          </a:xfrm>
          <a:prstGeom prst="rect">
            <a:avLst/>
          </a:prstGeom>
        </p:spPr>
      </p:pic>
    </p:spTree>
    <p:extLst>
      <p:ext uri="{BB962C8B-B14F-4D97-AF65-F5344CB8AC3E}">
        <p14:creationId xmlns:p14="http://schemas.microsoft.com/office/powerpoint/2010/main" val="169965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43001E-8E07-AD45-8984-C2E18CC5275F}"/>
              </a:ext>
            </a:extLst>
          </p:cNvPr>
          <p:cNvSpPr txBox="1">
            <a:spLocks/>
          </p:cNvSpPr>
          <p:nvPr/>
        </p:nvSpPr>
        <p:spPr>
          <a:xfrm>
            <a:off x="803294" y="3147854"/>
            <a:ext cx="4827485" cy="153193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2800" b="1" dirty="0">
                <a:solidFill>
                  <a:schemeClr val="bg1"/>
                </a:solidFill>
                <a:latin typeface="Arial" panose="020B0604020202020204" pitchFamily="34" charset="0"/>
                <a:cs typeface="Arial" panose="020B0604020202020204" pitchFamily="34" charset="0"/>
              </a:rPr>
              <a:t>xxxxxxxxxxxxx:</a:t>
            </a:r>
            <a:br>
              <a:rPr lang="es-419" sz="2800" b="1" dirty="0">
                <a:solidFill>
                  <a:schemeClr val="bg1"/>
                </a:solidFill>
                <a:latin typeface="Arial" panose="020B0604020202020204" pitchFamily="34" charset="0"/>
                <a:cs typeface="Arial" panose="020B0604020202020204" pitchFamily="34" charset="0"/>
              </a:rPr>
            </a:br>
            <a:r>
              <a:rPr lang="es-419" sz="2800" dirty="0">
                <a:solidFill>
                  <a:schemeClr val="bg1"/>
                </a:solidFill>
                <a:latin typeface="Arial" panose="020B0604020202020204" pitchFamily="34" charset="0"/>
                <a:cs typeface="Arial" panose="020B0604020202020204" pitchFamily="34" charset="0"/>
              </a:rPr>
              <a:t>xxxxxxxxxxxxxxxxxx</a:t>
            </a:r>
          </a:p>
          <a:p>
            <a:r>
              <a:rPr lang="es-419" sz="2800" dirty="0">
                <a:solidFill>
                  <a:schemeClr val="bg1"/>
                </a:solidFill>
                <a:latin typeface="Arial" panose="020B0604020202020204" pitchFamily="34" charset="0"/>
                <a:cs typeface="Arial" panose="020B0604020202020204" pitchFamily="34" charset="0"/>
              </a:rPr>
              <a:t>xxxxxxxxx</a:t>
            </a:r>
          </a:p>
        </p:txBody>
      </p:sp>
      <p:sp>
        <p:nvSpPr>
          <p:cNvPr id="11" name="Título 3">
            <a:extLst>
              <a:ext uri="{FF2B5EF4-FFF2-40B4-BE49-F238E27FC236}">
                <a16:creationId xmlns:a16="http://schemas.microsoft.com/office/drawing/2014/main" id="{91FA0257-508C-4118-8A51-256C6CBD3333}"/>
              </a:ext>
            </a:extLst>
          </p:cNvPr>
          <p:cNvSpPr txBox="1">
            <a:spLocks/>
          </p:cNvSpPr>
          <p:nvPr/>
        </p:nvSpPr>
        <p:spPr>
          <a:xfrm>
            <a:off x="700558" y="2463271"/>
            <a:ext cx="10790883" cy="213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200" dirty="0">
                <a:solidFill>
                  <a:srgbClr val="009893"/>
                </a:solidFill>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11C0DF74-8198-4776-BE49-EBA431233119}"/>
              </a:ext>
            </a:extLst>
          </p:cNvPr>
          <p:cNvSpPr/>
          <p:nvPr/>
        </p:nvSpPr>
        <p:spPr>
          <a:xfrm>
            <a:off x="2396838" y="1754057"/>
            <a:ext cx="810490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s-CO" sz="5400" dirty="0">
              <a:solidFill>
                <a:srgbClr val="009893"/>
              </a:solidFill>
              <a:latin typeface="Arial" panose="020B0604020202020204" pitchFamily="34" charset="0"/>
              <a:cs typeface="Arial" panose="020B0604020202020204" pitchFamily="34" charset="0"/>
            </a:endParaRPr>
          </a:p>
        </p:txBody>
      </p:sp>
      <p:graphicFrame>
        <p:nvGraphicFramePr>
          <p:cNvPr id="10" name="Diagrama 9">
            <a:extLst>
              <a:ext uri="{FF2B5EF4-FFF2-40B4-BE49-F238E27FC236}">
                <a16:creationId xmlns:a16="http://schemas.microsoft.com/office/drawing/2014/main" id="{F07AAD5A-7973-4009-9529-7991FDA0B5A0}"/>
              </a:ext>
            </a:extLst>
          </p:cNvPr>
          <p:cNvGraphicFramePr/>
          <p:nvPr>
            <p:extLst>
              <p:ext uri="{D42A27DB-BD31-4B8C-83A1-F6EECF244321}">
                <p14:modId xmlns:p14="http://schemas.microsoft.com/office/powerpoint/2010/main" val="3354481713"/>
              </p:ext>
            </p:extLst>
          </p:nvPr>
        </p:nvGraphicFramePr>
        <p:xfrm>
          <a:off x="548641" y="762000"/>
          <a:ext cx="11399520" cy="5836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a:extLst>
              <a:ext uri="{FF2B5EF4-FFF2-40B4-BE49-F238E27FC236}">
                <a16:creationId xmlns:a16="http://schemas.microsoft.com/office/drawing/2014/main" id="{0E2041D2-D91E-4874-B462-34AA771B59A6}"/>
              </a:ext>
            </a:extLst>
          </p:cNvPr>
          <p:cNvSpPr/>
          <p:nvPr/>
        </p:nvSpPr>
        <p:spPr>
          <a:xfrm>
            <a:off x="1187632" y="534310"/>
            <a:ext cx="7997931"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rgbClr val="009893"/>
                </a:solidFill>
                <a:latin typeface="Arial" panose="020B0604020202020204" pitchFamily="34" charset="0"/>
                <a:cs typeface="Arial" panose="020B0604020202020204" pitchFamily="34" charset="0"/>
              </a:rPr>
              <a:t>LA PANDEMIA NO PUDO CONTAMINAR LA DEMOCRACIA - 	ESTRATEGIAS</a:t>
            </a:r>
            <a:endParaRPr lang="es-ES" sz="3600" b="1" cap="none" spc="0" dirty="0">
              <a:ln/>
              <a:solidFill>
                <a:srgbClr val="00989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78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43001E-8E07-AD45-8984-C2E18CC5275F}"/>
              </a:ext>
            </a:extLst>
          </p:cNvPr>
          <p:cNvSpPr txBox="1">
            <a:spLocks/>
          </p:cNvSpPr>
          <p:nvPr/>
        </p:nvSpPr>
        <p:spPr>
          <a:xfrm>
            <a:off x="803294" y="3147854"/>
            <a:ext cx="4827485" cy="153193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2800" b="1" dirty="0">
                <a:solidFill>
                  <a:schemeClr val="bg1"/>
                </a:solidFill>
                <a:latin typeface="Arial" panose="020B0604020202020204" pitchFamily="34" charset="0"/>
                <a:cs typeface="Arial" panose="020B0604020202020204" pitchFamily="34" charset="0"/>
              </a:rPr>
              <a:t>xxxxxxxxxxxxx:</a:t>
            </a:r>
            <a:br>
              <a:rPr lang="es-419" sz="2800" b="1" dirty="0">
                <a:solidFill>
                  <a:schemeClr val="bg1"/>
                </a:solidFill>
                <a:latin typeface="Arial" panose="020B0604020202020204" pitchFamily="34" charset="0"/>
                <a:cs typeface="Arial" panose="020B0604020202020204" pitchFamily="34" charset="0"/>
              </a:rPr>
            </a:br>
            <a:r>
              <a:rPr lang="es-419" sz="2800" dirty="0">
                <a:solidFill>
                  <a:schemeClr val="bg1"/>
                </a:solidFill>
                <a:latin typeface="Arial" panose="020B0604020202020204" pitchFamily="34" charset="0"/>
                <a:cs typeface="Arial" panose="020B0604020202020204" pitchFamily="34" charset="0"/>
              </a:rPr>
              <a:t>xxxxxxxxxxxxxxxxxx</a:t>
            </a:r>
          </a:p>
          <a:p>
            <a:r>
              <a:rPr lang="es-419" sz="2800" dirty="0">
                <a:solidFill>
                  <a:schemeClr val="bg1"/>
                </a:solidFill>
                <a:latin typeface="Arial" panose="020B0604020202020204" pitchFamily="34" charset="0"/>
                <a:cs typeface="Arial" panose="020B0604020202020204" pitchFamily="34" charset="0"/>
              </a:rPr>
              <a:t>xxxxxxxxx</a:t>
            </a:r>
          </a:p>
        </p:txBody>
      </p:sp>
      <p:sp>
        <p:nvSpPr>
          <p:cNvPr id="11" name="Título 3">
            <a:extLst>
              <a:ext uri="{FF2B5EF4-FFF2-40B4-BE49-F238E27FC236}">
                <a16:creationId xmlns:a16="http://schemas.microsoft.com/office/drawing/2014/main" id="{91FA0257-508C-4118-8A51-256C6CBD3333}"/>
              </a:ext>
            </a:extLst>
          </p:cNvPr>
          <p:cNvSpPr txBox="1">
            <a:spLocks/>
          </p:cNvSpPr>
          <p:nvPr/>
        </p:nvSpPr>
        <p:spPr>
          <a:xfrm>
            <a:off x="700558" y="2463271"/>
            <a:ext cx="10790883" cy="213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200" dirty="0">
                <a:solidFill>
                  <a:srgbClr val="009893"/>
                </a:solidFill>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11C0DF74-8198-4776-BE49-EBA431233119}"/>
              </a:ext>
            </a:extLst>
          </p:cNvPr>
          <p:cNvSpPr/>
          <p:nvPr/>
        </p:nvSpPr>
        <p:spPr>
          <a:xfrm>
            <a:off x="2396838" y="1754057"/>
            <a:ext cx="810490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s-CO" sz="5400" dirty="0">
              <a:solidFill>
                <a:srgbClr val="009893"/>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0E2041D2-D91E-4874-B462-34AA771B59A6}"/>
              </a:ext>
            </a:extLst>
          </p:cNvPr>
          <p:cNvSpPr/>
          <p:nvPr/>
        </p:nvSpPr>
        <p:spPr>
          <a:xfrm>
            <a:off x="1187632" y="534310"/>
            <a:ext cx="7997931"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rgbClr val="009893"/>
                </a:solidFill>
                <a:latin typeface="Arial" panose="020B0604020202020204" pitchFamily="34" charset="0"/>
                <a:cs typeface="Arial" panose="020B0604020202020204" pitchFamily="34" charset="0"/>
              </a:rPr>
              <a:t>LA PANDEMIA NO PUDO CONTAMINAR LA DEMOCRACIA - 	ESTRATEGIAS</a:t>
            </a:r>
            <a:endParaRPr lang="es-ES" sz="3600" b="1" cap="none" spc="0" dirty="0">
              <a:ln/>
              <a:solidFill>
                <a:srgbClr val="009893"/>
              </a:solidFill>
              <a:effectLst/>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6FB775B-C7CE-45CF-BE5A-4420B6569213}"/>
              </a:ext>
            </a:extLst>
          </p:cNvPr>
          <p:cNvSpPr txBox="1"/>
          <p:nvPr/>
        </p:nvSpPr>
        <p:spPr>
          <a:xfrm>
            <a:off x="391277" y="2501156"/>
            <a:ext cx="7248525" cy="2308324"/>
          </a:xfrm>
          <a:prstGeom prst="rect">
            <a:avLst/>
          </a:prstGeom>
          <a:noFill/>
        </p:spPr>
        <p:txBody>
          <a:bodyPr wrap="square" rtlCol="0">
            <a:spAutoFit/>
          </a:bodyPr>
          <a:lstStyle/>
          <a:p>
            <a:r>
              <a:rPr lang="es-ES" sz="2400" dirty="0"/>
              <a:t>CEDULA DE CIUDADANIA DIGITAL</a:t>
            </a:r>
          </a:p>
          <a:p>
            <a:endParaRPr lang="es-ES" sz="2400" dirty="0"/>
          </a:p>
          <a:p>
            <a:r>
              <a:rPr lang="es-ES" sz="2400" dirty="0"/>
              <a:t>Una nueva forma de identificación para los Colombianos.</a:t>
            </a:r>
          </a:p>
          <a:p>
            <a:r>
              <a:rPr lang="es-ES" sz="2400" dirty="0"/>
              <a:t>Repositorio de información vital en el mismo documento</a:t>
            </a:r>
          </a:p>
          <a:p>
            <a:r>
              <a:rPr lang="es-ES" sz="2400" dirty="0"/>
              <a:t>Elimina la posibilidad de suplantación</a:t>
            </a:r>
          </a:p>
          <a:p>
            <a:r>
              <a:rPr lang="es-ES" sz="2400" dirty="0"/>
              <a:t>Altos estándares de calidad y de seguridad </a:t>
            </a:r>
            <a:endParaRPr lang="es-CO" sz="2400" dirty="0"/>
          </a:p>
        </p:txBody>
      </p:sp>
      <p:pic>
        <p:nvPicPr>
          <p:cNvPr id="9" name="Picture 6" descr="Duplicado de cédula y tarjeta de identidad subirán de precio - El Pilón |  Noticias de Valledupar, El Vallenato y el Caribe Colombiano">
            <a:extLst>
              <a:ext uri="{FF2B5EF4-FFF2-40B4-BE49-F238E27FC236}">
                <a16:creationId xmlns:a16="http://schemas.microsoft.com/office/drawing/2014/main" id="{E954F93A-8F73-4041-BAC4-179209ECBF6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5" b="1658"/>
          <a:stretch/>
        </p:blipFill>
        <p:spPr bwMode="auto">
          <a:xfrm>
            <a:off x="7704067" y="1935999"/>
            <a:ext cx="3890110" cy="21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98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E2041D2-D91E-4874-B462-34AA771B59A6}"/>
              </a:ext>
            </a:extLst>
          </p:cNvPr>
          <p:cNvSpPr/>
          <p:nvPr/>
        </p:nvSpPr>
        <p:spPr>
          <a:xfrm>
            <a:off x="1565467" y="516102"/>
            <a:ext cx="8562299"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rgbClr val="009893"/>
                </a:solidFill>
                <a:latin typeface="Arial" panose="020B0604020202020204" pitchFamily="34" charset="0"/>
                <a:cs typeface="Arial" panose="020B0604020202020204" pitchFamily="34" charset="0"/>
              </a:rPr>
              <a:t>IMPLEMENTACIÓN TECNOLÓGICA</a:t>
            </a:r>
            <a:endParaRPr lang="es-ES" sz="3600" b="1" cap="none" spc="0" dirty="0">
              <a:ln/>
              <a:solidFill>
                <a:srgbClr val="009893"/>
              </a:solidFill>
              <a:effectLst/>
              <a:latin typeface="Arial" panose="020B0604020202020204" pitchFamily="34" charset="0"/>
              <a:cs typeface="Arial" panose="020B0604020202020204" pitchFamily="34" charset="0"/>
            </a:endParaRPr>
          </a:p>
        </p:txBody>
      </p:sp>
      <p:graphicFrame>
        <p:nvGraphicFramePr>
          <p:cNvPr id="4" name="Diagrama 3">
            <a:extLst>
              <a:ext uri="{FF2B5EF4-FFF2-40B4-BE49-F238E27FC236}">
                <a16:creationId xmlns:a16="http://schemas.microsoft.com/office/drawing/2014/main" id="{54EC3434-195A-4047-9178-33898991BA9F}"/>
              </a:ext>
            </a:extLst>
          </p:cNvPr>
          <p:cNvGraphicFramePr/>
          <p:nvPr>
            <p:extLst>
              <p:ext uri="{D42A27DB-BD31-4B8C-83A1-F6EECF244321}">
                <p14:modId xmlns:p14="http://schemas.microsoft.com/office/powerpoint/2010/main" val="3285868393"/>
              </p:ext>
            </p:extLst>
          </p:nvPr>
        </p:nvGraphicFramePr>
        <p:xfrm>
          <a:off x="1151714" y="2703415"/>
          <a:ext cx="9822425" cy="3502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upo 19">
            <a:extLst>
              <a:ext uri="{FF2B5EF4-FFF2-40B4-BE49-F238E27FC236}">
                <a16:creationId xmlns:a16="http://schemas.microsoft.com/office/drawing/2014/main" id="{20FF5420-0BF8-4486-A010-7E1E124502A3}"/>
              </a:ext>
            </a:extLst>
          </p:cNvPr>
          <p:cNvGrpSpPr/>
          <p:nvPr/>
        </p:nvGrpSpPr>
        <p:grpSpPr>
          <a:xfrm>
            <a:off x="2345395" y="1249598"/>
            <a:ext cx="7435065" cy="895728"/>
            <a:chOff x="0" y="0"/>
            <a:chExt cx="8567652" cy="1019160"/>
          </a:xfrm>
        </p:grpSpPr>
        <p:sp>
          <p:nvSpPr>
            <p:cNvPr id="21" name="Rectángulo: esquinas redondeadas 20">
              <a:extLst>
                <a:ext uri="{FF2B5EF4-FFF2-40B4-BE49-F238E27FC236}">
                  <a16:creationId xmlns:a16="http://schemas.microsoft.com/office/drawing/2014/main" id="{735E31A2-4701-4A3C-9C51-295EA8A09443}"/>
                </a:ext>
              </a:extLst>
            </p:cNvPr>
            <p:cNvSpPr/>
            <p:nvPr/>
          </p:nvSpPr>
          <p:spPr>
            <a:xfrm>
              <a:off x="0" y="0"/>
              <a:ext cx="8567652" cy="1019160"/>
            </a:xfrm>
            <a:prstGeom prst="roundRect">
              <a:avLst>
                <a:gd name="adj" fmla="val 10000"/>
              </a:avLst>
            </a:prstGeom>
            <a:solidFill>
              <a:srgbClr val="00B1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ángulo: esquinas redondeadas 4">
              <a:extLst>
                <a:ext uri="{FF2B5EF4-FFF2-40B4-BE49-F238E27FC236}">
                  <a16:creationId xmlns:a16="http://schemas.microsoft.com/office/drawing/2014/main" id="{5AAC4A4F-7E36-4E19-8D11-C14A839C43FA}"/>
                </a:ext>
              </a:extLst>
            </p:cNvPr>
            <p:cNvSpPr txBox="1"/>
            <p:nvPr/>
          </p:nvSpPr>
          <p:spPr>
            <a:xfrm>
              <a:off x="29850" y="29850"/>
              <a:ext cx="7379658" cy="9594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Arial" panose="020B0604020202020204" pitchFamily="34" charset="0"/>
                  <a:cs typeface="Arial" panose="020B0604020202020204" pitchFamily="34" charset="0"/>
                </a:rPr>
                <a:t>PROCEDIMIENTO ► </a:t>
              </a:r>
              <a:r>
                <a:rPr lang="es-ES" sz="1800" b="1" kern="1200" dirty="0">
                  <a:solidFill>
                    <a:schemeClr val="tx1"/>
                  </a:solidFill>
                  <a:latin typeface="Arial" panose="020B0604020202020204" pitchFamily="34" charset="0"/>
                  <a:cs typeface="Arial" panose="020B0604020202020204" pitchFamily="34" charset="0"/>
                </a:rPr>
                <a:t>INSCRIPCIÓN DE CANDIDATOS</a:t>
              </a:r>
            </a:p>
          </p:txBody>
        </p:sp>
      </p:grpSp>
      <p:sp>
        <p:nvSpPr>
          <p:cNvPr id="26" name="Flecha: hacia abajo 25">
            <a:extLst>
              <a:ext uri="{FF2B5EF4-FFF2-40B4-BE49-F238E27FC236}">
                <a16:creationId xmlns:a16="http://schemas.microsoft.com/office/drawing/2014/main" id="{F8D7F97C-85BE-47FB-8190-20870E08F674}"/>
              </a:ext>
            </a:extLst>
          </p:cNvPr>
          <p:cNvSpPr/>
          <p:nvPr/>
        </p:nvSpPr>
        <p:spPr>
          <a:xfrm>
            <a:off x="5453327" y="2232491"/>
            <a:ext cx="609600" cy="470924"/>
          </a:xfrm>
          <a:prstGeom prst="downArrow">
            <a:avLst/>
          </a:prstGeom>
          <a:solidFill>
            <a:srgbClr val="77D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977238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15928</TotalTime>
  <Words>783</Words>
  <Application>Microsoft Office PowerPoint</Application>
  <PresentationFormat>Widescreen</PresentationFormat>
  <Paragraphs>120</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Fira Sans Extra Condensed Medium</vt:lpstr>
      <vt:lpstr>Wingdings</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CALENDARIO ELECTORAL ELECCIONES CMLJ 2021 </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Viviana Marcela Cardona Carrasca</dc:creator>
  <cp:lastModifiedBy>LEE Victoria</cp:lastModifiedBy>
  <cp:revision>733</cp:revision>
  <cp:lastPrinted>2017-09-11T14:40:32Z</cp:lastPrinted>
  <dcterms:created xsi:type="dcterms:W3CDTF">2016-01-07T14:19:38Z</dcterms:created>
  <dcterms:modified xsi:type="dcterms:W3CDTF">2021-11-15T09:11:08Z</dcterms:modified>
</cp:coreProperties>
</file>