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data4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8" r:id="rId3"/>
    <p:sldId id="299" r:id="rId4"/>
    <p:sldId id="312" r:id="rId5"/>
    <p:sldId id="303" r:id="rId6"/>
    <p:sldId id="321" r:id="rId7"/>
    <p:sldId id="322" r:id="rId8"/>
    <p:sldId id="323" r:id="rId9"/>
    <p:sldId id="324" r:id="rId10"/>
    <p:sldId id="325" r:id="rId11"/>
    <p:sldId id="277" r:id="rId12"/>
  </p:sldIdLst>
  <p:sldSz cx="9144000" cy="6858000" type="screen4x3"/>
  <p:notesSz cx="6797675" cy="9856788"/>
  <p:defaultTextStyle>
    <a:defPPr>
      <a:defRPr lang="nl-NL"/>
    </a:defPPr>
    <a:lvl1pPr algn="l" rtl="0" fontAlgn="base">
      <a:lnSpc>
        <a:spcPts val="2800"/>
      </a:lnSpc>
      <a:spcBef>
        <a:spcPct val="20000"/>
      </a:spcBef>
      <a:spcAft>
        <a:spcPct val="0"/>
      </a:spcAft>
      <a:buClr>
        <a:schemeClr val="tx2"/>
      </a:buClr>
      <a:buChar char="•"/>
      <a:defRPr sz="23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ts val="2800"/>
      </a:lnSpc>
      <a:spcBef>
        <a:spcPct val="20000"/>
      </a:spcBef>
      <a:spcAft>
        <a:spcPct val="0"/>
      </a:spcAft>
      <a:buClr>
        <a:schemeClr val="tx2"/>
      </a:buClr>
      <a:buChar char="•"/>
      <a:defRPr sz="23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ts val="2800"/>
      </a:lnSpc>
      <a:spcBef>
        <a:spcPct val="20000"/>
      </a:spcBef>
      <a:spcAft>
        <a:spcPct val="0"/>
      </a:spcAft>
      <a:buClr>
        <a:schemeClr val="tx2"/>
      </a:buClr>
      <a:buChar char="•"/>
      <a:defRPr sz="23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ts val="2800"/>
      </a:lnSpc>
      <a:spcBef>
        <a:spcPct val="20000"/>
      </a:spcBef>
      <a:spcAft>
        <a:spcPct val="0"/>
      </a:spcAft>
      <a:buClr>
        <a:schemeClr val="tx2"/>
      </a:buClr>
      <a:buChar char="•"/>
      <a:defRPr sz="23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ts val="2800"/>
      </a:lnSpc>
      <a:spcBef>
        <a:spcPct val="20000"/>
      </a:spcBef>
      <a:spcAft>
        <a:spcPct val="0"/>
      </a:spcAft>
      <a:buClr>
        <a:schemeClr val="tx2"/>
      </a:buClr>
      <a:buChar char="•"/>
      <a:defRPr sz="23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3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3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3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3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46" autoAdjust="0"/>
  </p:normalViewPr>
  <p:slideViewPr>
    <p:cSldViewPr>
      <p:cViewPr>
        <p:scale>
          <a:sx n="97" d="100"/>
          <a:sy n="97" d="100"/>
        </p:scale>
        <p:origin x="-10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926" y="-84"/>
      </p:cViewPr>
      <p:guideLst>
        <p:guide orient="horz" pos="3105"/>
        <p:guide pos="214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A84891-7B15-4550-84FA-1A082586D6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6D08E070-DC12-4DB6-B2B2-34E1E7CB15E2}">
      <dgm:prSet/>
      <dgm:spPr/>
      <dgm:t>
        <a:bodyPr/>
        <a:lstStyle/>
        <a:p>
          <a:pPr rtl="0"/>
          <a:r>
            <a:rPr lang="en-GB" b="1" noProof="0" dirty="0" smtClean="0"/>
            <a:t>The Belgian voting system</a:t>
          </a:r>
          <a:endParaRPr lang="en-GB" noProof="0" dirty="0"/>
        </a:p>
      </dgm:t>
    </dgm:pt>
    <dgm:pt modelId="{A946124D-A8F7-4C23-8ECF-694452AB1634}" type="parTrans" cxnId="{CB320368-96F6-48FD-AEBD-A17B522AD459}">
      <dgm:prSet/>
      <dgm:spPr/>
      <dgm:t>
        <a:bodyPr/>
        <a:lstStyle/>
        <a:p>
          <a:endParaRPr lang="nl-BE"/>
        </a:p>
      </dgm:t>
    </dgm:pt>
    <dgm:pt modelId="{081EC1BB-AB28-4416-8881-60D7F0A46BE1}" type="sibTrans" cxnId="{CB320368-96F6-48FD-AEBD-A17B522AD459}">
      <dgm:prSet/>
      <dgm:spPr/>
      <dgm:t>
        <a:bodyPr/>
        <a:lstStyle/>
        <a:p>
          <a:endParaRPr lang="nl-BE"/>
        </a:p>
      </dgm:t>
    </dgm:pt>
    <dgm:pt modelId="{63478258-B971-41B0-90BA-503438FE94D5}">
      <dgm:prSet/>
      <dgm:spPr/>
      <dgm:t>
        <a:bodyPr/>
        <a:lstStyle/>
        <a:p>
          <a:pPr rtl="0"/>
          <a:r>
            <a:rPr lang="en-GB" b="1" noProof="0" dirty="0" smtClean="0"/>
            <a:t>Collection of candidates</a:t>
          </a:r>
          <a:endParaRPr lang="en-GB" noProof="0" dirty="0"/>
        </a:p>
      </dgm:t>
    </dgm:pt>
    <dgm:pt modelId="{E86F189F-A8AD-468F-8FDC-DF3538FE7794}" type="parTrans" cxnId="{B252FA3B-6C1C-4FDE-BA31-AA21BB046984}">
      <dgm:prSet/>
      <dgm:spPr/>
      <dgm:t>
        <a:bodyPr/>
        <a:lstStyle/>
        <a:p>
          <a:endParaRPr lang="nl-BE"/>
        </a:p>
      </dgm:t>
    </dgm:pt>
    <dgm:pt modelId="{D7E34817-ADC3-4744-B1C1-7809EC6DF389}" type="sibTrans" cxnId="{B252FA3B-6C1C-4FDE-BA31-AA21BB046984}">
      <dgm:prSet/>
      <dgm:spPr/>
      <dgm:t>
        <a:bodyPr/>
        <a:lstStyle/>
        <a:p>
          <a:endParaRPr lang="nl-BE"/>
        </a:p>
      </dgm:t>
    </dgm:pt>
    <dgm:pt modelId="{A39BCB02-2F56-47FB-8DA4-9FABBC9A7619}">
      <dgm:prSet/>
      <dgm:spPr/>
      <dgm:t>
        <a:bodyPr/>
        <a:lstStyle/>
        <a:p>
          <a:pPr rtl="0"/>
          <a:r>
            <a:rPr lang="en-GB" b="1" noProof="0" dirty="0" smtClean="0"/>
            <a:t>Polling station</a:t>
          </a:r>
          <a:endParaRPr lang="en-GB" noProof="0" dirty="0"/>
        </a:p>
      </dgm:t>
    </dgm:pt>
    <dgm:pt modelId="{A7693061-C739-4CEB-A895-8135CF2FB9B2}" type="parTrans" cxnId="{5C98B6C4-637E-4F3E-A155-0387BA3DA940}">
      <dgm:prSet/>
      <dgm:spPr/>
      <dgm:t>
        <a:bodyPr/>
        <a:lstStyle/>
        <a:p>
          <a:endParaRPr lang="nl-BE"/>
        </a:p>
      </dgm:t>
    </dgm:pt>
    <dgm:pt modelId="{70462F19-9371-4547-BD63-8492A8C4A408}" type="sibTrans" cxnId="{5C98B6C4-637E-4F3E-A155-0387BA3DA940}">
      <dgm:prSet/>
      <dgm:spPr/>
      <dgm:t>
        <a:bodyPr/>
        <a:lstStyle/>
        <a:p>
          <a:endParaRPr lang="nl-BE"/>
        </a:p>
      </dgm:t>
    </dgm:pt>
    <dgm:pt modelId="{AFAE0FE3-2605-45C8-8CBC-178BD09B584E}">
      <dgm:prSet/>
      <dgm:spPr/>
      <dgm:t>
        <a:bodyPr/>
        <a:lstStyle/>
        <a:p>
          <a:pPr rtl="0"/>
          <a:r>
            <a:rPr lang="en-GB" b="1" noProof="0" dirty="0" smtClean="0"/>
            <a:t>Collection results and publication</a:t>
          </a:r>
          <a:endParaRPr lang="en-GB" noProof="0" dirty="0"/>
        </a:p>
      </dgm:t>
    </dgm:pt>
    <dgm:pt modelId="{F69D1790-716C-43A5-9E72-5495F1565253}" type="parTrans" cxnId="{9006177E-AEE8-47CB-82B3-F5763904B596}">
      <dgm:prSet/>
      <dgm:spPr/>
      <dgm:t>
        <a:bodyPr/>
        <a:lstStyle/>
        <a:p>
          <a:endParaRPr lang="nl-BE"/>
        </a:p>
      </dgm:t>
    </dgm:pt>
    <dgm:pt modelId="{604B35FB-ADF0-4BE1-BDFA-E590402A6730}" type="sibTrans" cxnId="{9006177E-AEE8-47CB-82B3-F5763904B596}">
      <dgm:prSet/>
      <dgm:spPr/>
      <dgm:t>
        <a:bodyPr/>
        <a:lstStyle/>
        <a:p>
          <a:endParaRPr lang="nl-BE"/>
        </a:p>
      </dgm:t>
    </dgm:pt>
    <dgm:pt modelId="{16897400-CF8D-4FCB-9024-6C147192FEB1}">
      <dgm:prSet/>
      <dgm:spPr/>
      <dgm:t>
        <a:bodyPr/>
        <a:lstStyle/>
        <a:p>
          <a:pPr rtl="0"/>
          <a:r>
            <a:rPr lang="en-GB" b="1" noProof="0" dirty="0" smtClean="0"/>
            <a:t>Security principles</a:t>
          </a:r>
          <a:endParaRPr lang="en-GB" noProof="0" dirty="0"/>
        </a:p>
      </dgm:t>
    </dgm:pt>
    <dgm:pt modelId="{165501E3-9F7D-4579-9082-2EF0D92B5EBF}" type="parTrans" cxnId="{3B414802-D5CD-4065-BF3F-97E225AE1999}">
      <dgm:prSet/>
      <dgm:spPr/>
      <dgm:t>
        <a:bodyPr/>
        <a:lstStyle/>
        <a:p>
          <a:endParaRPr lang="nl-BE"/>
        </a:p>
      </dgm:t>
    </dgm:pt>
    <dgm:pt modelId="{4A9599BE-7652-4DF9-85D3-EC92FF832C56}" type="sibTrans" cxnId="{3B414802-D5CD-4065-BF3F-97E225AE1999}">
      <dgm:prSet/>
      <dgm:spPr/>
      <dgm:t>
        <a:bodyPr/>
        <a:lstStyle/>
        <a:p>
          <a:endParaRPr lang="nl-BE"/>
        </a:p>
      </dgm:t>
    </dgm:pt>
    <dgm:pt modelId="{8CAB3A2B-0C3C-473A-A644-923308EA9355}">
      <dgm:prSet/>
      <dgm:spPr/>
      <dgm:t>
        <a:bodyPr/>
        <a:lstStyle/>
        <a:p>
          <a:pPr rtl="0"/>
          <a:r>
            <a:rPr lang="en-GB" b="1" noProof="0" dirty="0" smtClean="0"/>
            <a:t>IT security</a:t>
          </a:r>
          <a:endParaRPr lang="en-GB" noProof="0" dirty="0"/>
        </a:p>
      </dgm:t>
    </dgm:pt>
    <dgm:pt modelId="{6AD103C3-44EB-4E99-9919-EA1BF8D16AA1}" type="parTrans" cxnId="{41EC898E-C301-474C-B559-DF5BF17177EF}">
      <dgm:prSet/>
      <dgm:spPr/>
      <dgm:t>
        <a:bodyPr/>
        <a:lstStyle/>
        <a:p>
          <a:endParaRPr lang="nl-BE"/>
        </a:p>
      </dgm:t>
    </dgm:pt>
    <dgm:pt modelId="{6033E985-D59F-42EA-8AA6-D50E75C520F0}" type="sibTrans" cxnId="{41EC898E-C301-474C-B559-DF5BF17177EF}">
      <dgm:prSet/>
      <dgm:spPr/>
      <dgm:t>
        <a:bodyPr/>
        <a:lstStyle/>
        <a:p>
          <a:endParaRPr lang="nl-BE"/>
        </a:p>
      </dgm:t>
    </dgm:pt>
    <dgm:pt modelId="{4476FD67-8515-4BC4-9D51-D252B39D5155}">
      <dgm:prSet/>
      <dgm:spPr/>
      <dgm:t>
        <a:bodyPr/>
        <a:lstStyle/>
        <a:p>
          <a:pPr rtl="0"/>
          <a:r>
            <a:rPr lang="en-GB" b="1" noProof="0" dirty="0" smtClean="0"/>
            <a:t>Security procedures</a:t>
          </a:r>
          <a:endParaRPr lang="en-GB" noProof="0" dirty="0"/>
        </a:p>
      </dgm:t>
    </dgm:pt>
    <dgm:pt modelId="{224D75A1-13A9-4E04-92C5-0E6E39E864AB}" type="parTrans" cxnId="{AB9049FE-081F-48D6-A86F-2A0ABEA79572}">
      <dgm:prSet/>
      <dgm:spPr/>
      <dgm:t>
        <a:bodyPr/>
        <a:lstStyle/>
        <a:p>
          <a:endParaRPr lang="nl-BE"/>
        </a:p>
      </dgm:t>
    </dgm:pt>
    <dgm:pt modelId="{12715158-705F-4EE0-9F06-BDA1B760BDDD}" type="sibTrans" cxnId="{AB9049FE-081F-48D6-A86F-2A0ABEA79572}">
      <dgm:prSet/>
      <dgm:spPr/>
      <dgm:t>
        <a:bodyPr/>
        <a:lstStyle/>
        <a:p>
          <a:endParaRPr lang="nl-BE"/>
        </a:p>
      </dgm:t>
    </dgm:pt>
    <dgm:pt modelId="{839B3962-A18B-4E80-BCF7-EBB8C7D6F44E}">
      <dgm:prSet/>
      <dgm:spPr/>
      <dgm:t>
        <a:bodyPr/>
        <a:lstStyle/>
        <a:p>
          <a:pPr rtl="0"/>
          <a:r>
            <a:rPr lang="en-GB" b="1" noProof="0" dirty="0" smtClean="0"/>
            <a:t>Transparency</a:t>
          </a:r>
          <a:endParaRPr lang="en-GB" noProof="0" dirty="0"/>
        </a:p>
      </dgm:t>
    </dgm:pt>
    <dgm:pt modelId="{85A72774-903A-4970-8CF0-33315B878A16}" type="sibTrans" cxnId="{2CD1DAF9-F386-4CF0-9746-C9911A1BAF57}">
      <dgm:prSet/>
      <dgm:spPr/>
      <dgm:t>
        <a:bodyPr/>
        <a:lstStyle/>
        <a:p>
          <a:endParaRPr lang="nl-BE"/>
        </a:p>
      </dgm:t>
    </dgm:pt>
    <dgm:pt modelId="{A245755A-12AB-4D30-B594-80614FD5AC4B}" type="parTrans" cxnId="{2CD1DAF9-F386-4CF0-9746-C9911A1BAF57}">
      <dgm:prSet/>
      <dgm:spPr/>
      <dgm:t>
        <a:bodyPr/>
        <a:lstStyle/>
        <a:p>
          <a:endParaRPr lang="nl-BE"/>
        </a:p>
      </dgm:t>
    </dgm:pt>
    <dgm:pt modelId="{2FE5536D-636F-4014-BC0C-ECD0EAEB499C}">
      <dgm:prSet/>
      <dgm:spPr/>
      <dgm:t>
        <a:bodyPr/>
        <a:lstStyle/>
        <a:p>
          <a:pPr rtl="0"/>
          <a:endParaRPr lang="en-GB" noProof="0" dirty="0"/>
        </a:p>
      </dgm:t>
    </dgm:pt>
    <dgm:pt modelId="{27D6F99C-398A-4BBE-85C7-C2418BDED0D9}" type="parTrans" cxnId="{A9F92010-3479-4F1F-AFFB-B8D3EF38F74A}">
      <dgm:prSet/>
      <dgm:spPr/>
      <dgm:t>
        <a:bodyPr/>
        <a:lstStyle/>
        <a:p>
          <a:endParaRPr lang="nl-BE"/>
        </a:p>
      </dgm:t>
    </dgm:pt>
    <dgm:pt modelId="{0465B1AE-F10E-4F9D-9AA8-2DBFC9136B37}" type="sibTrans" cxnId="{A9F92010-3479-4F1F-AFFB-B8D3EF38F74A}">
      <dgm:prSet/>
      <dgm:spPr/>
      <dgm:t>
        <a:bodyPr/>
        <a:lstStyle/>
        <a:p>
          <a:endParaRPr lang="nl-BE"/>
        </a:p>
      </dgm:t>
    </dgm:pt>
    <dgm:pt modelId="{1578FCC1-43D0-4D6A-A8F5-F7A6901AFF61}">
      <dgm:prSet/>
      <dgm:spPr/>
      <dgm:t>
        <a:bodyPr/>
        <a:lstStyle/>
        <a:p>
          <a:pPr rtl="0"/>
          <a:endParaRPr lang="en-GB" noProof="0" dirty="0"/>
        </a:p>
      </dgm:t>
    </dgm:pt>
    <dgm:pt modelId="{C8856BBA-2BCC-4FF6-B73C-CF2542FBBC71}" type="parTrans" cxnId="{D1DEE0F6-2B9A-49E2-87A8-853B6024FF25}">
      <dgm:prSet/>
      <dgm:spPr/>
      <dgm:t>
        <a:bodyPr/>
        <a:lstStyle/>
        <a:p>
          <a:endParaRPr lang="nl-BE"/>
        </a:p>
      </dgm:t>
    </dgm:pt>
    <dgm:pt modelId="{F91AFA9A-B236-4FD4-AE0D-8961636093CF}" type="sibTrans" cxnId="{D1DEE0F6-2B9A-49E2-87A8-853B6024FF25}">
      <dgm:prSet/>
      <dgm:spPr/>
      <dgm:t>
        <a:bodyPr/>
        <a:lstStyle/>
        <a:p>
          <a:endParaRPr lang="nl-BE"/>
        </a:p>
      </dgm:t>
    </dgm:pt>
    <dgm:pt modelId="{941500CF-1123-44CB-AD9B-14D22E599FC4}" type="pres">
      <dgm:prSet presAssocID="{FFA84891-7B15-4550-84FA-1A082586D6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123665BA-EA94-477A-999D-BA6989D2B4EB}" type="pres">
      <dgm:prSet presAssocID="{6D08E070-DC12-4DB6-B2B2-34E1E7CB15E2}" presName="parentText" presStyleLbl="node1" presStyleIdx="0" presStyleCnt="2" custScaleY="79464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3202DE6D-B6BF-4FFB-952D-EBFFE984E19E}" type="pres">
      <dgm:prSet presAssocID="{6D08E070-DC12-4DB6-B2B2-34E1E7CB15E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1CA4E6E-9936-42D6-B27E-3F465D2E5CDE}" type="pres">
      <dgm:prSet presAssocID="{16897400-CF8D-4FCB-9024-6C147192FEB1}" presName="parentText" presStyleLbl="node1" presStyleIdx="1" presStyleCnt="2" custScaleY="73180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D8A9B7B-57BD-4B99-87B5-162968EF8EEE}" type="pres">
      <dgm:prSet presAssocID="{16897400-CF8D-4FCB-9024-6C147192FEB1}" presName="childText" presStyleLbl="revTx" presStyleIdx="1" presStyleCnt="2" custScaleY="6903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3B414802-D5CD-4065-BF3F-97E225AE1999}" srcId="{FFA84891-7B15-4550-84FA-1A082586D6EE}" destId="{16897400-CF8D-4FCB-9024-6C147192FEB1}" srcOrd="1" destOrd="0" parTransId="{165501E3-9F7D-4579-9082-2EF0D92B5EBF}" sibTransId="{4A9599BE-7652-4DF9-85D3-EC92FF832C56}"/>
    <dgm:cxn modelId="{2CD1DAF9-F386-4CF0-9746-C9911A1BAF57}" srcId="{16897400-CF8D-4FCB-9024-6C147192FEB1}" destId="{839B3962-A18B-4E80-BCF7-EBB8C7D6F44E}" srcOrd="3" destOrd="0" parTransId="{A245755A-12AB-4D30-B594-80614FD5AC4B}" sibTransId="{85A72774-903A-4970-8CF0-33315B878A16}"/>
    <dgm:cxn modelId="{C5159BDB-9217-4FB5-A49E-BD4125ACEBF8}" type="presOf" srcId="{1578FCC1-43D0-4D6A-A8F5-F7A6901AFF61}" destId="{3202DE6D-B6BF-4FFB-952D-EBFFE984E19E}" srcOrd="0" destOrd="0" presId="urn:microsoft.com/office/officeart/2005/8/layout/vList2"/>
    <dgm:cxn modelId="{A4395FAA-C213-425B-9487-77E98A322568}" type="presOf" srcId="{8CAB3A2B-0C3C-473A-A644-923308EA9355}" destId="{DD8A9B7B-57BD-4B99-87B5-162968EF8EEE}" srcOrd="0" destOrd="1" presId="urn:microsoft.com/office/officeart/2005/8/layout/vList2"/>
    <dgm:cxn modelId="{A68D2AE1-2067-4A83-B6E9-410F935E7486}" type="presOf" srcId="{FFA84891-7B15-4550-84FA-1A082586D6EE}" destId="{941500CF-1123-44CB-AD9B-14D22E599FC4}" srcOrd="0" destOrd="0" presId="urn:microsoft.com/office/officeart/2005/8/layout/vList2"/>
    <dgm:cxn modelId="{74BA4B83-930E-4AF5-8E8B-2B529890B67E}" type="presOf" srcId="{6D08E070-DC12-4DB6-B2B2-34E1E7CB15E2}" destId="{123665BA-EA94-477A-999D-BA6989D2B4EB}" srcOrd="0" destOrd="0" presId="urn:microsoft.com/office/officeart/2005/8/layout/vList2"/>
    <dgm:cxn modelId="{CB320368-96F6-48FD-AEBD-A17B522AD459}" srcId="{FFA84891-7B15-4550-84FA-1A082586D6EE}" destId="{6D08E070-DC12-4DB6-B2B2-34E1E7CB15E2}" srcOrd="0" destOrd="0" parTransId="{A946124D-A8F7-4C23-8ECF-694452AB1634}" sibTransId="{081EC1BB-AB28-4416-8881-60D7F0A46BE1}"/>
    <dgm:cxn modelId="{A9F92010-3479-4F1F-AFFB-B8D3EF38F74A}" srcId="{16897400-CF8D-4FCB-9024-6C147192FEB1}" destId="{2FE5536D-636F-4014-BC0C-ECD0EAEB499C}" srcOrd="0" destOrd="0" parTransId="{27D6F99C-398A-4BBE-85C7-C2418BDED0D9}" sibTransId="{0465B1AE-F10E-4F9D-9AA8-2DBFC9136B37}"/>
    <dgm:cxn modelId="{9006177E-AEE8-47CB-82B3-F5763904B596}" srcId="{6D08E070-DC12-4DB6-B2B2-34E1E7CB15E2}" destId="{AFAE0FE3-2605-45C8-8CBC-178BD09B584E}" srcOrd="3" destOrd="0" parTransId="{F69D1790-716C-43A5-9E72-5495F1565253}" sibTransId="{604B35FB-ADF0-4BE1-BDFA-E590402A6730}"/>
    <dgm:cxn modelId="{0A58BEC2-E1E2-40D2-966C-816F868D5419}" type="presOf" srcId="{4476FD67-8515-4BC4-9D51-D252B39D5155}" destId="{DD8A9B7B-57BD-4B99-87B5-162968EF8EEE}" srcOrd="0" destOrd="2" presId="urn:microsoft.com/office/officeart/2005/8/layout/vList2"/>
    <dgm:cxn modelId="{D1DEE0F6-2B9A-49E2-87A8-853B6024FF25}" srcId="{6D08E070-DC12-4DB6-B2B2-34E1E7CB15E2}" destId="{1578FCC1-43D0-4D6A-A8F5-F7A6901AFF61}" srcOrd="0" destOrd="0" parTransId="{C8856BBA-2BCC-4FF6-B73C-CF2542FBBC71}" sibTransId="{F91AFA9A-B236-4FD4-AE0D-8961636093CF}"/>
    <dgm:cxn modelId="{FF496AD8-F084-4D7B-AED2-5BEACC99953D}" type="presOf" srcId="{A39BCB02-2F56-47FB-8DA4-9FABBC9A7619}" destId="{3202DE6D-B6BF-4FFB-952D-EBFFE984E19E}" srcOrd="0" destOrd="2" presId="urn:microsoft.com/office/officeart/2005/8/layout/vList2"/>
    <dgm:cxn modelId="{24938997-74AC-404C-9A06-C7D91B73DA85}" type="presOf" srcId="{16897400-CF8D-4FCB-9024-6C147192FEB1}" destId="{71CA4E6E-9936-42D6-B27E-3F465D2E5CDE}" srcOrd="0" destOrd="0" presId="urn:microsoft.com/office/officeart/2005/8/layout/vList2"/>
    <dgm:cxn modelId="{3167F639-9C3B-4959-9ED1-5C2655FC4FF1}" type="presOf" srcId="{2FE5536D-636F-4014-BC0C-ECD0EAEB499C}" destId="{DD8A9B7B-57BD-4B99-87B5-162968EF8EEE}" srcOrd="0" destOrd="0" presId="urn:microsoft.com/office/officeart/2005/8/layout/vList2"/>
    <dgm:cxn modelId="{5C98B6C4-637E-4F3E-A155-0387BA3DA940}" srcId="{6D08E070-DC12-4DB6-B2B2-34E1E7CB15E2}" destId="{A39BCB02-2F56-47FB-8DA4-9FABBC9A7619}" srcOrd="2" destOrd="0" parTransId="{A7693061-C739-4CEB-A895-8135CF2FB9B2}" sibTransId="{70462F19-9371-4547-BD63-8492A8C4A408}"/>
    <dgm:cxn modelId="{38493900-0FA4-4BE1-ABE5-C278543E287D}" type="presOf" srcId="{839B3962-A18B-4E80-BCF7-EBB8C7D6F44E}" destId="{DD8A9B7B-57BD-4B99-87B5-162968EF8EEE}" srcOrd="0" destOrd="3" presId="urn:microsoft.com/office/officeart/2005/8/layout/vList2"/>
    <dgm:cxn modelId="{41EC898E-C301-474C-B559-DF5BF17177EF}" srcId="{16897400-CF8D-4FCB-9024-6C147192FEB1}" destId="{8CAB3A2B-0C3C-473A-A644-923308EA9355}" srcOrd="1" destOrd="0" parTransId="{6AD103C3-44EB-4E99-9919-EA1BF8D16AA1}" sibTransId="{6033E985-D59F-42EA-8AA6-D50E75C520F0}"/>
    <dgm:cxn modelId="{B252FA3B-6C1C-4FDE-BA31-AA21BB046984}" srcId="{6D08E070-DC12-4DB6-B2B2-34E1E7CB15E2}" destId="{63478258-B971-41B0-90BA-503438FE94D5}" srcOrd="1" destOrd="0" parTransId="{E86F189F-A8AD-468F-8FDC-DF3538FE7794}" sibTransId="{D7E34817-ADC3-4744-B1C1-7809EC6DF389}"/>
    <dgm:cxn modelId="{8DBE122D-87C8-4C92-BDCE-0B8A12F182C8}" type="presOf" srcId="{AFAE0FE3-2605-45C8-8CBC-178BD09B584E}" destId="{3202DE6D-B6BF-4FFB-952D-EBFFE984E19E}" srcOrd="0" destOrd="3" presId="urn:microsoft.com/office/officeart/2005/8/layout/vList2"/>
    <dgm:cxn modelId="{AB9049FE-081F-48D6-A86F-2A0ABEA79572}" srcId="{16897400-CF8D-4FCB-9024-6C147192FEB1}" destId="{4476FD67-8515-4BC4-9D51-D252B39D5155}" srcOrd="2" destOrd="0" parTransId="{224D75A1-13A9-4E04-92C5-0E6E39E864AB}" sibTransId="{12715158-705F-4EE0-9F06-BDA1B760BDDD}"/>
    <dgm:cxn modelId="{4512F74E-D918-45CA-BBC4-C5C9A01F93D2}" type="presOf" srcId="{63478258-B971-41B0-90BA-503438FE94D5}" destId="{3202DE6D-B6BF-4FFB-952D-EBFFE984E19E}" srcOrd="0" destOrd="1" presId="urn:microsoft.com/office/officeart/2005/8/layout/vList2"/>
    <dgm:cxn modelId="{C6F35174-F004-495A-9A93-6955B5733E19}" type="presParOf" srcId="{941500CF-1123-44CB-AD9B-14D22E599FC4}" destId="{123665BA-EA94-477A-999D-BA6989D2B4EB}" srcOrd="0" destOrd="0" presId="urn:microsoft.com/office/officeart/2005/8/layout/vList2"/>
    <dgm:cxn modelId="{5E2D3032-2AB6-46E9-ACEC-2A7C5E1B4B4B}" type="presParOf" srcId="{941500CF-1123-44CB-AD9B-14D22E599FC4}" destId="{3202DE6D-B6BF-4FFB-952D-EBFFE984E19E}" srcOrd="1" destOrd="0" presId="urn:microsoft.com/office/officeart/2005/8/layout/vList2"/>
    <dgm:cxn modelId="{D2110AF7-E0CA-4C5D-921F-FD40EC7C2420}" type="presParOf" srcId="{941500CF-1123-44CB-AD9B-14D22E599FC4}" destId="{71CA4E6E-9936-42D6-B27E-3F465D2E5CDE}" srcOrd="2" destOrd="0" presId="urn:microsoft.com/office/officeart/2005/8/layout/vList2"/>
    <dgm:cxn modelId="{75A7AC5F-42AA-449D-8BAE-86CE967AC97B}" type="presParOf" srcId="{941500CF-1123-44CB-AD9B-14D22E599FC4}" destId="{DD8A9B7B-57BD-4B99-87B5-162968EF8EE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4CACDE-F2BD-49BD-BB9B-64C07D8B04C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1772AEA-F82C-474E-889C-F027E1154E26}">
      <dgm:prSet phldrT="[Text]" custT="1"/>
      <dgm:spPr/>
      <dgm:t>
        <a:bodyPr/>
        <a:lstStyle/>
        <a:p>
          <a:r>
            <a:rPr lang="en-GB" sz="2000" noProof="0" dirty="0" smtClean="0">
              <a:solidFill>
                <a:schemeClr val="bg1"/>
              </a:solidFill>
            </a:rPr>
            <a:t>Candidates</a:t>
          </a:r>
          <a:endParaRPr lang="en-GB" sz="2000" noProof="0" dirty="0">
            <a:solidFill>
              <a:schemeClr val="bg1"/>
            </a:solidFill>
          </a:endParaRPr>
        </a:p>
      </dgm:t>
    </dgm:pt>
    <dgm:pt modelId="{CAA6FCA7-47AD-4E5A-87AB-2DBA52E30FF1}" type="parTrans" cxnId="{C5AC5503-9D61-46CE-B931-0B9987B663C5}">
      <dgm:prSet/>
      <dgm:spPr/>
      <dgm:t>
        <a:bodyPr/>
        <a:lstStyle/>
        <a:p>
          <a:endParaRPr lang="nl-BE"/>
        </a:p>
      </dgm:t>
    </dgm:pt>
    <dgm:pt modelId="{0BA3F9C1-7B74-45E0-8853-5CE0542B46AB}" type="sibTrans" cxnId="{C5AC5503-9D61-46CE-B931-0B9987B663C5}">
      <dgm:prSet/>
      <dgm:spPr/>
      <dgm:t>
        <a:bodyPr/>
        <a:lstStyle/>
        <a:p>
          <a:endParaRPr lang="nl-BE"/>
        </a:p>
      </dgm:t>
    </dgm:pt>
    <dgm:pt modelId="{4A4C1BC8-5DF4-4E7E-BD71-1C5D29D3EC56}">
      <dgm:prSet phldrT="[Text]" custT="1"/>
      <dgm:spPr/>
      <dgm:t>
        <a:bodyPr/>
        <a:lstStyle/>
        <a:p>
          <a:r>
            <a:rPr lang="en-GB" sz="2000" noProof="0" dirty="0" smtClean="0">
              <a:solidFill>
                <a:schemeClr val="bg1"/>
              </a:solidFill>
            </a:rPr>
            <a:t>Polling</a:t>
          </a:r>
          <a:r>
            <a:rPr lang="nl-BE" sz="2000" dirty="0" smtClean="0">
              <a:solidFill>
                <a:schemeClr val="bg1"/>
              </a:solidFill>
            </a:rPr>
            <a:t> </a:t>
          </a:r>
          <a:r>
            <a:rPr lang="en-GB" sz="2000" noProof="0" dirty="0" smtClean="0">
              <a:solidFill>
                <a:schemeClr val="bg1"/>
              </a:solidFill>
            </a:rPr>
            <a:t>stations</a:t>
          </a:r>
          <a:endParaRPr lang="en-GB" sz="2000" noProof="0" dirty="0">
            <a:solidFill>
              <a:schemeClr val="bg1"/>
            </a:solidFill>
          </a:endParaRPr>
        </a:p>
      </dgm:t>
    </dgm:pt>
    <dgm:pt modelId="{B9F868D4-E06E-4CB3-B3B5-191BF6FBCFD6}" type="parTrans" cxnId="{74D37B41-1887-4DDD-BDBE-3C4676EC313E}">
      <dgm:prSet/>
      <dgm:spPr/>
      <dgm:t>
        <a:bodyPr/>
        <a:lstStyle/>
        <a:p>
          <a:endParaRPr lang="nl-BE"/>
        </a:p>
      </dgm:t>
    </dgm:pt>
    <dgm:pt modelId="{35F3AB13-19C1-47EE-8AFE-824E71D4921B}" type="sibTrans" cxnId="{74D37B41-1887-4DDD-BDBE-3C4676EC313E}">
      <dgm:prSet/>
      <dgm:spPr/>
      <dgm:t>
        <a:bodyPr/>
        <a:lstStyle/>
        <a:p>
          <a:endParaRPr lang="nl-BE"/>
        </a:p>
      </dgm:t>
    </dgm:pt>
    <dgm:pt modelId="{3856697E-456A-45B8-8070-3E2D0837C8BC}">
      <dgm:prSet phldrT="[Text]" custT="1"/>
      <dgm:spPr/>
      <dgm:t>
        <a:bodyPr/>
        <a:lstStyle/>
        <a:p>
          <a:r>
            <a:rPr lang="en-GB" sz="2000" noProof="0" dirty="0" smtClean="0">
              <a:solidFill>
                <a:schemeClr val="bg1"/>
              </a:solidFill>
            </a:rPr>
            <a:t>Collection</a:t>
          </a:r>
          <a:r>
            <a:rPr lang="nl-BE" sz="2000" dirty="0" smtClean="0">
              <a:solidFill>
                <a:schemeClr val="bg1"/>
              </a:solidFill>
            </a:rPr>
            <a:t> </a:t>
          </a:r>
          <a:r>
            <a:rPr lang="en-GB" sz="2000" noProof="0" dirty="0" smtClean="0">
              <a:solidFill>
                <a:schemeClr val="bg1"/>
              </a:solidFill>
            </a:rPr>
            <a:t>results</a:t>
          </a:r>
          <a:endParaRPr lang="en-GB" sz="2000" noProof="0" dirty="0">
            <a:solidFill>
              <a:schemeClr val="bg1"/>
            </a:solidFill>
          </a:endParaRPr>
        </a:p>
      </dgm:t>
    </dgm:pt>
    <dgm:pt modelId="{E39BE5EF-C2A0-4772-B464-654BB43365C4}" type="parTrans" cxnId="{787F865E-16D3-4E01-9514-C20B26D3CD27}">
      <dgm:prSet/>
      <dgm:spPr/>
      <dgm:t>
        <a:bodyPr/>
        <a:lstStyle/>
        <a:p>
          <a:endParaRPr lang="nl-BE"/>
        </a:p>
      </dgm:t>
    </dgm:pt>
    <dgm:pt modelId="{EC723F34-1A70-4127-91E7-F82D9FBB0B27}" type="sibTrans" cxnId="{787F865E-16D3-4E01-9514-C20B26D3CD27}">
      <dgm:prSet/>
      <dgm:spPr/>
      <dgm:t>
        <a:bodyPr/>
        <a:lstStyle/>
        <a:p>
          <a:endParaRPr lang="nl-BE"/>
        </a:p>
      </dgm:t>
    </dgm:pt>
    <dgm:pt modelId="{CEF36D8C-11CD-4BDC-9365-1443779EB165}">
      <dgm:prSet phldrT="[Text]" custT="1"/>
      <dgm:spPr/>
      <dgm:t>
        <a:bodyPr/>
        <a:lstStyle/>
        <a:p>
          <a:r>
            <a:rPr lang="en-GB" sz="2000" noProof="0" dirty="0" smtClean="0">
              <a:solidFill>
                <a:schemeClr val="bg1"/>
              </a:solidFill>
            </a:rPr>
            <a:t>Publication</a:t>
          </a:r>
          <a:endParaRPr lang="en-GB" sz="2000" noProof="0" dirty="0">
            <a:solidFill>
              <a:schemeClr val="bg1"/>
            </a:solidFill>
          </a:endParaRPr>
        </a:p>
      </dgm:t>
    </dgm:pt>
    <dgm:pt modelId="{11C0BB5F-6989-4FBD-B98A-BEB44867FDD8}" type="parTrans" cxnId="{0F91E59C-016B-461B-94BB-FEB379E22A46}">
      <dgm:prSet/>
      <dgm:spPr/>
      <dgm:t>
        <a:bodyPr/>
        <a:lstStyle/>
        <a:p>
          <a:endParaRPr lang="nl-BE"/>
        </a:p>
      </dgm:t>
    </dgm:pt>
    <dgm:pt modelId="{4AB8A8CD-2F96-40F7-860B-D272ABA6D71F}" type="sibTrans" cxnId="{0F91E59C-016B-461B-94BB-FEB379E22A46}">
      <dgm:prSet/>
      <dgm:spPr/>
      <dgm:t>
        <a:bodyPr/>
        <a:lstStyle/>
        <a:p>
          <a:endParaRPr lang="nl-BE"/>
        </a:p>
      </dgm:t>
    </dgm:pt>
    <dgm:pt modelId="{A6D59ABF-D793-469E-AC17-493955056244}" type="pres">
      <dgm:prSet presAssocID="{8B4CACDE-F2BD-49BD-BB9B-64C07D8B04CC}" presName="CompostProcess" presStyleCnt="0">
        <dgm:presLayoutVars>
          <dgm:dir/>
          <dgm:resizeHandles val="exact"/>
        </dgm:presLayoutVars>
      </dgm:prSet>
      <dgm:spPr/>
    </dgm:pt>
    <dgm:pt modelId="{CD102AD0-6855-46B2-BFF2-4149987F64DC}" type="pres">
      <dgm:prSet presAssocID="{8B4CACDE-F2BD-49BD-BB9B-64C07D8B04CC}" presName="arrow" presStyleLbl="bgShp" presStyleIdx="0" presStyleCnt="1" custScaleX="115003" custLinFactNeighborY="1613"/>
      <dgm:spPr/>
      <dgm:t>
        <a:bodyPr/>
        <a:lstStyle/>
        <a:p>
          <a:endParaRPr lang="nl-BE"/>
        </a:p>
      </dgm:t>
    </dgm:pt>
    <dgm:pt modelId="{5E222836-D4FC-42F7-9A9E-5F9DE32B0027}" type="pres">
      <dgm:prSet presAssocID="{8B4CACDE-F2BD-49BD-BB9B-64C07D8B04CC}" presName="linearProcess" presStyleCnt="0"/>
      <dgm:spPr/>
    </dgm:pt>
    <dgm:pt modelId="{3DDE5928-C4E4-40C2-BEB0-D46180C927D4}" type="pres">
      <dgm:prSet presAssocID="{C1772AEA-F82C-474E-889C-F027E1154E2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40CBB7F-9CB3-4424-A40A-5047B60DCBC8}" type="pres">
      <dgm:prSet presAssocID="{0BA3F9C1-7B74-45E0-8853-5CE0542B46AB}" presName="sibTrans" presStyleCnt="0"/>
      <dgm:spPr/>
    </dgm:pt>
    <dgm:pt modelId="{65EA121D-0C2B-4515-87BB-A3FE4BD17004}" type="pres">
      <dgm:prSet presAssocID="{4A4C1BC8-5DF4-4E7E-BD71-1C5D29D3EC56}" presName="textNode" presStyleLbl="node1" presStyleIdx="1" presStyleCnt="4" custScaleX="10490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7F02CA6-37B3-4422-96CE-94585D79A939}" type="pres">
      <dgm:prSet presAssocID="{35F3AB13-19C1-47EE-8AFE-824E71D4921B}" presName="sibTrans" presStyleCnt="0"/>
      <dgm:spPr/>
    </dgm:pt>
    <dgm:pt modelId="{0C81A6E6-0A86-4471-A9D4-C85F476E0CF5}" type="pres">
      <dgm:prSet presAssocID="{3856697E-456A-45B8-8070-3E2D0837C8B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7552B6B-10E6-478C-AF22-751BBECB4AD2}" type="pres">
      <dgm:prSet presAssocID="{EC723F34-1A70-4127-91E7-F82D9FBB0B27}" presName="sibTrans" presStyleCnt="0"/>
      <dgm:spPr/>
    </dgm:pt>
    <dgm:pt modelId="{2094008A-7152-4EB4-A772-B38D030A0167}" type="pres">
      <dgm:prSet presAssocID="{CEF36D8C-11CD-4BDC-9365-1443779EB165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0F91E59C-016B-461B-94BB-FEB379E22A46}" srcId="{8B4CACDE-F2BD-49BD-BB9B-64C07D8B04CC}" destId="{CEF36D8C-11CD-4BDC-9365-1443779EB165}" srcOrd="3" destOrd="0" parTransId="{11C0BB5F-6989-4FBD-B98A-BEB44867FDD8}" sibTransId="{4AB8A8CD-2F96-40F7-860B-D272ABA6D71F}"/>
    <dgm:cxn modelId="{7213C79D-969D-463D-B983-B22EF43183C2}" type="presOf" srcId="{C1772AEA-F82C-474E-889C-F027E1154E26}" destId="{3DDE5928-C4E4-40C2-BEB0-D46180C927D4}" srcOrd="0" destOrd="0" presId="urn:microsoft.com/office/officeart/2005/8/layout/hProcess9"/>
    <dgm:cxn modelId="{787F865E-16D3-4E01-9514-C20B26D3CD27}" srcId="{8B4CACDE-F2BD-49BD-BB9B-64C07D8B04CC}" destId="{3856697E-456A-45B8-8070-3E2D0837C8BC}" srcOrd="2" destOrd="0" parTransId="{E39BE5EF-C2A0-4772-B464-654BB43365C4}" sibTransId="{EC723F34-1A70-4127-91E7-F82D9FBB0B27}"/>
    <dgm:cxn modelId="{5E385724-240F-4EDE-8F22-477D2E407B59}" type="presOf" srcId="{8B4CACDE-F2BD-49BD-BB9B-64C07D8B04CC}" destId="{A6D59ABF-D793-469E-AC17-493955056244}" srcOrd="0" destOrd="0" presId="urn:microsoft.com/office/officeart/2005/8/layout/hProcess9"/>
    <dgm:cxn modelId="{D29CAE07-56DE-4A3F-B105-F197BB3D64E0}" type="presOf" srcId="{3856697E-456A-45B8-8070-3E2D0837C8BC}" destId="{0C81A6E6-0A86-4471-A9D4-C85F476E0CF5}" srcOrd="0" destOrd="0" presId="urn:microsoft.com/office/officeart/2005/8/layout/hProcess9"/>
    <dgm:cxn modelId="{0749740F-C2BB-4EC1-8601-3AF2A9D76586}" type="presOf" srcId="{4A4C1BC8-5DF4-4E7E-BD71-1C5D29D3EC56}" destId="{65EA121D-0C2B-4515-87BB-A3FE4BD17004}" srcOrd="0" destOrd="0" presId="urn:microsoft.com/office/officeart/2005/8/layout/hProcess9"/>
    <dgm:cxn modelId="{74D37B41-1887-4DDD-BDBE-3C4676EC313E}" srcId="{8B4CACDE-F2BD-49BD-BB9B-64C07D8B04CC}" destId="{4A4C1BC8-5DF4-4E7E-BD71-1C5D29D3EC56}" srcOrd="1" destOrd="0" parTransId="{B9F868D4-E06E-4CB3-B3B5-191BF6FBCFD6}" sibTransId="{35F3AB13-19C1-47EE-8AFE-824E71D4921B}"/>
    <dgm:cxn modelId="{C5AC5503-9D61-46CE-B931-0B9987B663C5}" srcId="{8B4CACDE-F2BD-49BD-BB9B-64C07D8B04CC}" destId="{C1772AEA-F82C-474E-889C-F027E1154E26}" srcOrd="0" destOrd="0" parTransId="{CAA6FCA7-47AD-4E5A-87AB-2DBA52E30FF1}" sibTransId="{0BA3F9C1-7B74-45E0-8853-5CE0542B46AB}"/>
    <dgm:cxn modelId="{60DA9664-3F74-4AB3-BAB8-4A47C38E9143}" type="presOf" srcId="{CEF36D8C-11CD-4BDC-9365-1443779EB165}" destId="{2094008A-7152-4EB4-A772-B38D030A0167}" srcOrd="0" destOrd="0" presId="urn:microsoft.com/office/officeart/2005/8/layout/hProcess9"/>
    <dgm:cxn modelId="{FDEEEADD-5338-4D5D-A4EF-1145D1A37A1A}" type="presParOf" srcId="{A6D59ABF-D793-469E-AC17-493955056244}" destId="{CD102AD0-6855-46B2-BFF2-4149987F64DC}" srcOrd="0" destOrd="0" presId="urn:microsoft.com/office/officeart/2005/8/layout/hProcess9"/>
    <dgm:cxn modelId="{B5BD9AE3-E050-4238-9BAA-B527F0907CF7}" type="presParOf" srcId="{A6D59ABF-D793-469E-AC17-493955056244}" destId="{5E222836-D4FC-42F7-9A9E-5F9DE32B0027}" srcOrd="1" destOrd="0" presId="urn:microsoft.com/office/officeart/2005/8/layout/hProcess9"/>
    <dgm:cxn modelId="{88329B64-5D87-49A6-813B-EBF4EAC93CD1}" type="presParOf" srcId="{5E222836-D4FC-42F7-9A9E-5F9DE32B0027}" destId="{3DDE5928-C4E4-40C2-BEB0-D46180C927D4}" srcOrd="0" destOrd="0" presId="urn:microsoft.com/office/officeart/2005/8/layout/hProcess9"/>
    <dgm:cxn modelId="{4D3EEC27-B9D6-4FF5-A969-446323EB3F40}" type="presParOf" srcId="{5E222836-D4FC-42F7-9A9E-5F9DE32B0027}" destId="{040CBB7F-9CB3-4424-A40A-5047B60DCBC8}" srcOrd="1" destOrd="0" presId="urn:microsoft.com/office/officeart/2005/8/layout/hProcess9"/>
    <dgm:cxn modelId="{D2AF678D-C7A6-4C48-8D2F-23A931206368}" type="presParOf" srcId="{5E222836-D4FC-42F7-9A9E-5F9DE32B0027}" destId="{65EA121D-0C2B-4515-87BB-A3FE4BD17004}" srcOrd="2" destOrd="0" presId="urn:microsoft.com/office/officeart/2005/8/layout/hProcess9"/>
    <dgm:cxn modelId="{38D66554-B95C-4E08-BE51-EC3D538C9460}" type="presParOf" srcId="{5E222836-D4FC-42F7-9A9E-5F9DE32B0027}" destId="{D7F02CA6-37B3-4422-96CE-94585D79A939}" srcOrd="3" destOrd="0" presId="urn:microsoft.com/office/officeart/2005/8/layout/hProcess9"/>
    <dgm:cxn modelId="{8DBE7A26-C45F-4230-9FAF-83BF9C973DD6}" type="presParOf" srcId="{5E222836-D4FC-42F7-9A9E-5F9DE32B0027}" destId="{0C81A6E6-0A86-4471-A9D4-C85F476E0CF5}" srcOrd="4" destOrd="0" presId="urn:microsoft.com/office/officeart/2005/8/layout/hProcess9"/>
    <dgm:cxn modelId="{FA37D235-9DB4-4B1E-A1C2-82392CDC54F1}" type="presParOf" srcId="{5E222836-D4FC-42F7-9A9E-5F9DE32B0027}" destId="{87552B6B-10E6-478C-AF22-751BBECB4AD2}" srcOrd="5" destOrd="0" presId="urn:microsoft.com/office/officeart/2005/8/layout/hProcess9"/>
    <dgm:cxn modelId="{B934B037-A338-487C-876F-B11286CAB57F}" type="presParOf" srcId="{5E222836-D4FC-42F7-9A9E-5F9DE32B0027}" destId="{2094008A-7152-4EB4-A772-B38D030A016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2B02B1-19E4-45FB-980A-9DFFF93FC38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216BA630-1EA0-411F-A319-374CE613BA8A}">
      <dgm:prSet phldrT="[Text]"/>
      <dgm:spPr/>
      <dgm:t>
        <a:bodyPr/>
        <a:lstStyle/>
        <a:p>
          <a:r>
            <a:rPr lang="en-GB" noProof="0" dirty="0" smtClean="0"/>
            <a:t>Candidates</a:t>
          </a:r>
          <a:endParaRPr lang="en-GB" noProof="0" dirty="0"/>
        </a:p>
      </dgm:t>
    </dgm:pt>
    <dgm:pt modelId="{D4D847B8-08B9-4623-A0B3-FDB0FDDA71F2}" type="parTrans" cxnId="{970B3280-11B5-4A1D-88F2-4DBD358A800C}">
      <dgm:prSet/>
      <dgm:spPr/>
      <dgm:t>
        <a:bodyPr/>
        <a:lstStyle/>
        <a:p>
          <a:endParaRPr lang="nl-BE"/>
        </a:p>
      </dgm:t>
    </dgm:pt>
    <dgm:pt modelId="{D9D56AE9-AF78-471B-A956-585E81F5FF98}" type="sibTrans" cxnId="{970B3280-11B5-4A1D-88F2-4DBD358A800C}">
      <dgm:prSet/>
      <dgm:spPr/>
      <dgm:t>
        <a:bodyPr/>
        <a:lstStyle/>
        <a:p>
          <a:endParaRPr lang="nl-BE"/>
        </a:p>
      </dgm:t>
    </dgm:pt>
    <dgm:pt modelId="{07889BFC-6F0D-4A70-9C3F-46C3E9D9D3B9}">
      <dgm:prSet phldrT="[Text]"/>
      <dgm:spPr/>
      <dgm:t>
        <a:bodyPr/>
        <a:lstStyle/>
        <a:p>
          <a:r>
            <a:rPr lang="en-GB" noProof="0" dirty="0" smtClean="0"/>
            <a:t>Parties</a:t>
          </a:r>
          <a:endParaRPr lang="en-GB" noProof="0" dirty="0"/>
        </a:p>
      </dgm:t>
    </dgm:pt>
    <dgm:pt modelId="{66865381-9D6B-4FB5-9190-37F730F0020D}" type="parTrans" cxnId="{5433577A-BC69-4128-A3C1-A62479E7161E}">
      <dgm:prSet/>
      <dgm:spPr/>
      <dgm:t>
        <a:bodyPr/>
        <a:lstStyle/>
        <a:p>
          <a:endParaRPr lang="en-GB" noProof="0" dirty="0"/>
        </a:p>
      </dgm:t>
    </dgm:pt>
    <dgm:pt modelId="{7F29D158-F2FD-433A-A0E8-77A39E73B1A1}" type="sibTrans" cxnId="{5433577A-BC69-4128-A3C1-A62479E7161E}">
      <dgm:prSet/>
      <dgm:spPr/>
      <dgm:t>
        <a:bodyPr/>
        <a:lstStyle/>
        <a:p>
          <a:endParaRPr lang="nl-BE"/>
        </a:p>
      </dgm:t>
    </dgm:pt>
    <dgm:pt modelId="{F51E972D-F4EC-4FC3-A108-6146C9503D67}">
      <dgm:prSet phldrT="[Text]"/>
      <dgm:spPr/>
      <dgm:t>
        <a:bodyPr/>
        <a:lstStyle/>
        <a:p>
          <a:r>
            <a:rPr lang="en-GB" noProof="0" dirty="0" smtClean="0"/>
            <a:t>Candidates</a:t>
          </a:r>
          <a:endParaRPr lang="en-GB" noProof="0" dirty="0"/>
        </a:p>
      </dgm:t>
    </dgm:pt>
    <dgm:pt modelId="{68CC8569-BB13-49F5-9A30-1A74CC048105}" type="parTrans" cxnId="{58B862D3-3A3B-46CB-A48B-3DB4B370D88A}">
      <dgm:prSet/>
      <dgm:spPr/>
      <dgm:t>
        <a:bodyPr/>
        <a:lstStyle/>
        <a:p>
          <a:endParaRPr lang="en-GB" noProof="0" dirty="0"/>
        </a:p>
      </dgm:t>
    </dgm:pt>
    <dgm:pt modelId="{94311C8C-6BEB-453E-9FA6-750A9408A574}" type="sibTrans" cxnId="{58B862D3-3A3B-46CB-A48B-3DB4B370D88A}">
      <dgm:prSet/>
      <dgm:spPr/>
      <dgm:t>
        <a:bodyPr/>
        <a:lstStyle/>
        <a:p>
          <a:endParaRPr lang="nl-BE"/>
        </a:p>
      </dgm:t>
    </dgm:pt>
    <dgm:pt modelId="{9B10F928-57BE-494B-8183-7DCF5C9DCE78}">
      <dgm:prSet phldrT="[Text]"/>
      <dgm:spPr/>
      <dgm:t>
        <a:bodyPr/>
        <a:lstStyle/>
        <a:p>
          <a:r>
            <a:rPr lang="en-GB" noProof="0" dirty="0" smtClean="0"/>
            <a:t>Control</a:t>
          </a:r>
          <a:endParaRPr lang="en-GB" noProof="0" dirty="0"/>
        </a:p>
      </dgm:t>
    </dgm:pt>
    <dgm:pt modelId="{BF4032C4-2649-4392-BEA4-031B137C1840}" type="parTrans" cxnId="{65AAAE2E-F629-4CA2-8C00-C3AD818DC2CE}">
      <dgm:prSet/>
      <dgm:spPr/>
      <dgm:t>
        <a:bodyPr/>
        <a:lstStyle/>
        <a:p>
          <a:endParaRPr lang="en-GB" noProof="0" dirty="0"/>
        </a:p>
      </dgm:t>
    </dgm:pt>
    <dgm:pt modelId="{93A21F73-1146-4C45-A7C7-697BE20FD7C7}" type="sibTrans" cxnId="{65AAAE2E-F629-4CA2-8C00-C3AD818DC2CE}">
      <dgm:prSet/>
      <dgm:spPr/>
      <dgm:t>
        <a:bodyPr/>
        <a:lstStyle/>
        <a:p>
          <a:endParaRPr lang="nl-BE"/>
        </a:p>
      </dgm:t>
    </dgm:pt>
    <dgm:pt modelId="{567B2524-DA98-41C2-8633-1BD6E3FC7410}" type="pres">
      <dgm:prSet presAssocID="{442B02B1-19E4-45FB-980A-9DFFF93FC38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8A6E8D97-D199-4EC6-AD19-2D69E8AB57A7}" type="pres">
      <dgm:prSet presAssocID="{216BA630-1EA0-411F-A319-374CE613BA8A}" presName="root1" presStyleCnt="0"/>
      <dgm:spPr/>
    </dgm:pt>
    <dgm:pt modelId="{9629C03E-35A0-43DD-BFCF-BC1C2CC4B63E}" type="pres">
      <dgm:prSet presAssocID="{216BA630-1EA0-411F-A319-374CE613BA8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9B34D0CB-85C5-493B-A9F1-5ED9861EAFFE}" type="pres">
      <dgm:prSet presAssocID="{216BA630-1EA0-411F-A319-374CE613BA8A}" presName="level2hierChild" presStyleCnt="0"/>
      <dgm:spPr/>
    </dgm:pt>
    <dgm:pt modelId="{69192C44-04AC-4A1E-8301-836397F022B3}" type="pres">
      <dgm:prSet presAssocID="{66865381-9D6B-4FB5-9190-37F730F0020D}" presName="conn2-1" presStyleLbl="parChTrans1D2" presStyleIdx="0" presStyleCnt="2"/>
      <dgm:spPr/>
      <dgm:t>
        <a:bodyPr/>
        <a:lstStyle/>
        <a:p>
          <a:endParaRPr lang="nl-BE"/>
        </a:p>
      </dgm:t>
    </dgm:pt>
    <dgm:pt modelId="{595D47E8-571C-441A-8306-88433BF33745}" type="pres">
      <dgm:prSet presAssocID="{66865381-9D6B-4FB5-9190-37F730F0020D}" presName="connTx" presStyleLbl="parChTrans1D2" presStyleIdx="0" presStyleCnt="2"/>
      <dgm:spPr/>
      <dgm:t>
        <a:bodyPr/>
        <a:lstStyle/>
        <a:p>
          <a:endParaRPr lang="nl-BE"/>
        </a:p>
      </dgm:t>
    </dgm:pt>
    <dgm:pt modelId="{D5CEB1CF-8835-4171-BB02-3FA9401D3DAB}" type="pres">
      <dgm:prSet presAssocID="{07889BFC-6F0D-4A70-9C3F-46C3E9D9D3B9}" presName="root2" presStyleCnt="0"/>
      <dgm:spPr/>
    </dgm:pt>
    <dgm:pt modelId="{CDA553AF-9F01-4C69-A811-CF909F7A6FD3}" type="pres">
      <dgm:prSet presAssocID="{07889BFC-6F0D-4A70-9C3F-46C3E9D9D3B9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921DD576-2DA5-4AC2-8B09-AF3AF983E5D4}" type="pres">
      <dgm:prSet presAssocID="{07889BFC-6F0D-4A70-9C3F-46C3E9D9D3B9}" presName="level3hierChild" presStyleCnt="0"/>
      <dgm:spPr/>
    </dgm:pt>
    <dgm:pt modelId="{BCD1C878-81C7-42BA-909C-9BD8C89BF278}" type="pres">
      <dgm:prSet presAssocID="{68CC8569-BB13-49F5-9A30-1A74CC048105}" presName="conn2-1" presStyleLbl="parChTrans1D2" presStyleIdx="1" presStyleCnt="2"/>
      <dgm:spPr/>
      <dgm:t>
        <a:bodyPr/>
        <a:lstStyle/>
        <a:p>
          <a:endParaRPr lang="nl-BE"/>
        </a:p>
      </dgm:t>
    </dgm:pt>
    <dgm:pt modelId="{3A2663DD-A0DB-49C3-B884-DAD4E935C261}" type="pres">
      <dgm:prSet presAssocID="{68CC8569-BB13-49F5-9A30-1A74CC048105}" presName="connTx" presStyleLbl="parChTrans1D2" presStyleIdx="1" presStyleCnt="2"/>
      <dgm:spPr/>
      <dgm:t>
        <a:bodyPr/>
        <a:lstStyle/>
        <a:p>
          <a:endParaRPr lang="nl-BE"/>
        </a:p>
      </dgm:t>
    </dgm:pt>
    <dgm:pt modelId="{0420080D-1938-4107-B934-DC3D39351D60}" type="pres">
      <dgm:prSet presAssocID="{F51E972D-F4EC-4FC3-A108-6146C9503D67}" presName="root2" presStyleCnt="0"/>
      <dgm:spPr/>
    </dgm:pt>
    <dgm:pt modelId="{825D3A02-18BB-40E4-8928-8F7ADA367531}" type="pres">
      <dgm:prSet presAssocID="{F51E972D-F4EC-4FC3-A108-6146C9503D6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0CE64AE2-63E8-4525-8BF5-4B2D23A866DC}" type="pres">
      <dgm:prSet presAssocID="{F51E972D-F4EC-4FC3-A108-6146C9503D67}" presName="level3hierChild" presStyleCnt="0"/>
      <dgm:spPr/>
    </dgm:pt>
    <dgm:pt modelId="{338929CA-4D5C-41DC-B541-14E664D95030}" type="pres">
      <dgm:prSet presAssocID="{BF4032C4-2649-4392-BEA4-031B137C1840}" presName="conn2-1" presStyleLbl="parChTrans1D3" presStyleIdx="0" presStyleCnt="1"/>
      <dgm:spPr/>
      <dgm:t>
        <a:bodyPr/>
        <a:lstStyle/>
        <a:p>
          <a:endParaRPr lang="nl-BE"/>
        </a:p>
      </dgm:t>
    </dgm:pt>
    <dgm:pt modelId="{207A92AD-ABD8-40BD-A11A-8BDE06E17FC7}" type="pres">
      <dgm:prSet presAssocID="{BF4032C4-2649-4392-BEA4-031B137C1840}" presName="connTx" presStyleLbl="parChTrans1D3" presStyleIdx="0" presStyleCnt="1"/>
      <dgm:spPr/>
      <dgm:t>
        <a:bodyPr/>
        <a:lstStyle/>
        <a:p>
          <a:endParaRPr lang="nl-BE"/>
        </a:p>
      </dgm:t>
    </dgm:pt>
    <dgm:pt modelId="{A8BD7740-B310-4D68-839F-33B3851A1E66}" type="pres">
      <dgm:prSet presAssocID="{9B10F928-57BE-494B-8183-7DCF5C9DCE78}" presName="root2" presStyleCnt="0"/>
      <dgm:spPr/>
    </dgm:pt>
    <dgm:pt modelId="{47F2A72B-30C4-4F91-8FB5-A3ADFE7C49E1}" type="pres">
      <dgm:prSet presAssocID="{9B10F928-57BE-494B-8183-7DCF5C9DCE78}" presName="LevelTwoTextNode" presStyleLbl="node3" presStyleIdx="0" presStyleCnt="1" custLinFactY="58010" custLinFactNeighborX="-7641" custLinFactNeighborY="10000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01B62BD2-8202-465E-9751-C9FF1ACCEC0A}" type="pres">
      <dgm:prSet presAssocID="{9B10F928-57BE-494B-8183-7DCF5C9DCE78}" presName="level3hierChild" presStyleCnt="0"/>
      <dgm:spPr/>
    </dgm:pt>
  </dgm:ptLst>
  <dgm:cxnLst>
    <dgm:cxn modelId="{CF146EE7-C7F3-4805-A803-8071E318FC5A}" type="presOf" srcId="{BF4032C4-2649-4392-BEA4-031B137C1840}" destId="{207A92AD-ABD8-40BD-A11A-8BDE06E17FC7}" srcOrd="1" destOrd="0" presId="urn:microsoft.com/office/officeart/2008/layout/HorizontalMultiLevelHierarchy"/>
    <dgm:cxn modelId="{21CF3FF2-1AD2-476B-B26F-82C6B2FAD4BD}" type="presOf" srcId="{216BA630-1EA0-411F-A319-374CE613BA8A}" destId="{9629C03E-35A0-43DD-BFCF-BC1C2CC4B63E}" srcOrd="0" destOrd="0" presId="urn:microsoft.com/office/officeart/2008/layout/HorizontalMultiLevelHierarchy"/>
    <dgm:cxn modelId="{970B3280-11B5-4A1D-88F2-4DBD358A800C}" srcId="{442B02B1-19E4-45FB-980A-9DFFF93FC38E}" destId="{216BA630-1EA0-411F-A319-374CE613BA8A}" srcOrd="0" destOrd="0" parTransId="{D4D847B8-08B9-4623-A0B3-FDB0FDDA71F2}" sibTransId="{D9D56AE9-AF78-471B-A956-585E81F5FF98}"/>
    <dgm:cxn modelId="{58B862D3-3A3B-46CB-A48B-3DB4B370D88A}" srcId="{216BA630-1EA0-411F-A319-374CE613BA8A}" destId="{F51E972D-F4EC-4FC3-A108-6146C9503D67}" srcOrd="1" destOrd="0" parTransId="{68CC8569-BB13-49F5-9A30-1A74CC048105}" sibTransId="{94311C8C-6BEB-453E-9FA6-750A9408A574}"/>
    <dgm:cxn modelId="{D24FED47-DCFC-4CFB-A531-D05C26B8068B}" type="presOf" srcId="{68CC8569-BB13-49F5-9A30-1A74CC048105}" destId="{3A2663DD-A0DB-49C3-B884-DAD4E935C261}" srcOrd="1" destOrd="0" presId="urn:microsoft.com/office/officeart/2008/layout/HorizontalMultiLevelHierarchy"/>
    <dgm:cxn modelId="{F678FC2E-0562-4F18-9EAD-E4E4FE476F91}" type="presOf" srcId="{66865381-9D6B-4FB5-9190-37F730F0020D}" destId="{69192C44-04AC-4A1E-8301-836397F022B3}" srcOrd="0" destOrd="0" presId="urn:microsoft.com/office/officeart/2008/layout/HorizontalMultiLevelHierarchy"/>
    <dgm:cxn modelId="{5433577A-BC69-4128-A3C1-A62479E7161E}" srcId="{216BA630-1EA0-411F-A319-374CE613BA8A}" destId="{07889BFC-6F0D-4A70-9C3F-46C3E9D9D3B9}" srcOrd="0" destOrd="0" parTransId="{66865381-9D6B-4FB5-9190-37F730F0020D}" sibTransId="{7F29D158-F2FD-433A-A0E8-77A39E73B1A1}"/>
    <dgm:cxn modelId="{204E92A9-1A7A-430E-A706-BEBEC02776A3}" type="presOf" srcId="{442B02B1-19E4-45FB-980A-9DFFF93FC38E}" destId="{567B2524-DA98-41C2-8633-1BD6E3FC7410}" srcOrd="0" destOrd="0" presId="urn:microsoft.com/office/officeart/2008/layout/HorizontalMultiLevelHierarchy"/>
    <dgm:cxn modelId="{F880B444-B379-4F6E-8868-138302897CAA}" type="presOf" srcId="{68CC8569-BB13-49F5-9A30-1A74CC048105}" destId="{BCD1C878-81C7-42BA-909C-9BD8C89BF278}" srcOrd="0" destOrd="0" presId="urn:microsoft.com/office/officeart/2008/layout/HorizontalMultiLevelHierarchy"/>
    <dgm:cxn modelId="{647A7F54-EE0E-4195-88B4-BA28C61E234E}" type="presOf" srcId="{07889BFC-6F0D-4A70-9C3F-46C3E9D9D3B9}" destId="{CDA553AF-9F01-4C69-A811-CF909F7A6FD3}" srcOrd="0" destOrd="0" presId="urn:microsoft.com/office/officeart/2008/layout/HorizontalMultiLevelHierarchy"/>
    <dgm:cxn modelId="{65AAAE2E-F629-4CA2-8C00-C3AD818DC2CE}" srcId="{F51E972D-F4EC-4FC3-A108-6146C9503D67}" destId="{9B10F928-57BE-494B-8183-7DCF5C9DCE78}" srcOrd="0" destOrd="0" parTransId="{BF4032C4-2649-4392-BEA4-031B137C1840}" sibTransId="{93A21F73-1146-4C45-A7C7-697BE20FD7C7}"/>
    <dgm:cxn modelId="{267E0EFE-1906-4D98-BA92-A1FBDCEC0E54}" type="presOf" srcId="{F51E972D-F4EC-4FC3-A108-6146C9503D67}" destId="{825D3A02-18BB-40E4-8928-8F7ADA367531}" srcOrd="0" destOrd="0" presId="urn:microsoft.com/office/officeart/2008/layout/HorizontalMultiLevelHierarchy"/>
    <dgm:cxn modelId="{30099360-5A0A-45E2-8F2A-8AF25E512729}" type="presOf" srcId="{66865381-9D6B-4FB5-9190-37F730F0020D}" destId="{595D47E8-571C-441A-8306-88433BF33745}" srcOrd="1" destOrd="0" presId="urn:microsoft.com/office/officeart/2008/layout/HorizontalMultiLevelHierarchy"/>
    <dgm:cxn modelId="{62C9805D-B3B0-4E96-B83F-B89944369D95}" type="presOf" srcId="{BF4032C4-2649-4392-BEA4-031B137C1840}" destId="{338929CA-4D5C-41DC-B541-14E664D95030}" srcOrd="0" destOrd="0" presId="urn:microsoft.com/office/officeart/2008/layout/HorizontalMultiLevelHierarchy"/>
    <dgm:cxn modelId="{DD972D65-C061-43B6-A549-08DFC5C0A02A}" type="presOf" srcId="{9B10F928-57BE-494B-8183-7DCF5C9DCE78}" destId="{47F2A72B-30C4-4F91-8FB5-A3ADFE7C49E1}" srcOrd="0" destOrd="0" presId="urn:microsoft.com/office/officeart/2008/layout/HorizontalMultiLevelHierarchy"/>
    <dgm:cxn modelId="{1F9DBC02-47A1-4C9B-8155-5AF5B8EBC658}" type="presParOf" srcId="{567B2524-DA98-41C2-8633-1BD6E3FC7410}" destId="{8A6E8D97-D199-4EC6-AD19-2D69E8AB57A7}" srcOrd="0" destOrd="0" presId="urn:microsoft.com/office/officeart/2008/layout/HorizontalMultiLevelHierarchy"/>
    <dgm:cxn modelId="{5B07F1DF-4C64-4570-91C9-695124F0A7E9}" type="presParOf" srcId="{8A6E8D97-D199-4EC6-AD19-2D69E8AB57A7}" destId="{9629C03E-35A0-43DD-BFCF-BC1C2CC4B63E}" srcOrd="0" destOrd="0" presId="urn:microsoft.com/office/officeart/2008/layout/HorizontalMultiLevelHierarchy"/>
    <dgm:cxn modelId="{2E0F5725-9C42-4ABB-932E-DB9C44116861}" type="presParOf" srcId="{8A6E8D97-D199-4EC6-AD19-2D69E8AB57A7}" destId="{9B34D0CB-85C5-493B-A9F1-5ED9861EAFFE}" srcOrd="1" destOrd="0" presId="urn:microsoft.com/office/officeart/2008/layout/HorizontalMultiLevelHierarchy"/>
    <dgm:cxn modelId="{B9B1C814-0A8A-439F-ABFF-45535E439267}" type="presParOf" srcId="{9B34D0CB-85C5-493B-A9F1-5ED9861EAFFE}" destId="{69192C44-04AC-4A1E-8301-836397F022B3}" srcOrd="0" destOrd="0" presId="urn:microsoft.com/office/officeart/2008/layout/HorizontalMultiLevelHierarchy"/>
    <dgm:cxn modelId="{7B519910-72F4-4B64-BF86-3DDAB1954A49}" type="presParOf" srcId="{69192C44-04AC-4A1E-8301-836397F022B3}" destId="{595D47E8-571C-441A-8306-88433BF33745}" srcOrd="0" destOrd="0" presId="urn:microsoft.com/office/officeart/2008/layout/HorizontalMultiLevelHierarchy"/>
    <dgm:cxn modelId="{AB24E663-AA79-4E15-91D5-5D01AA86752D}" type="presParOf" srcId="{9B34D0CB-85C5-493B-A9F1-5ED9861EAFFE}" destId="{D5CEB1CF-8835-4171-BB02-3FA9401D3DAB}" srcOrd="1" destOrd="0" presId="urn:microsoft.com/office/officeart/2008/layout/HorizontalMultiLevelHierarchy"/>
    <dgm:cxn modelId="{D8D17295-78E0-4251-9372-002628EF07A0}" type="presParOf" srcId="{D5CEB1CF-8835-4171-BB02-3FA9401D3DAB}" destId="{CDA553AF-9F01-4C69-A811-CF909F7A6FD3}" srcOrd="0" destOrd="0" presId="urn:microsoft.com/office/officeart/2008/layout/HorizontalMultiLevelHierarchy"/>
    <dgm:cxn modelId="{12B66230-0174-4638-92C3-5287F1ED66AE}" type="presParOf" srcId="{D5CEB1CF-8835-4171-BB02-3FA9401D3DAB}" destId="{921DD576-2DA5-4AC2-8B09-AF3AF983E5D4}" srcOrd="1" destOrd="0" presId="urn:microsoft.com/office/officeart/2008/layout/HorizontalMultiLevelHierarchy"/>
    <dgm:cxn modelId="{485654EA-E4E6-4029-8236-20BF4E2EDC54}" type="presParOf" srcId="{9B34D0CB-85C5-493B-A9F1-5ED9861EAFFE}" destId="{BCD1C878-81C7-42BA-909C-9BD8C89BF278}" srcOrd="2" destOrd="0" presId="urn:microsoft.com/office/officeart/2008/layout/HorizontalMultiLevelHierarchy"/>
    <dgm:cxn modelId="{42BD2628-A695-4252-B620-2662A21BB8ED}" type="presParOf" srcId="{BCD1C878-81C7-42BA-909C-9BD8C89BF278}" destId="{3A2663DD-A0DB-49C3-B884-DAD4E935C261}" srcOrd="0" destOrd="0" presId="urn:microsoft.com/office/officeart/2008/layout/HorizontalMultiLevelHierarchy"/>
    <dgm:cxn modelId="{4FE94310-0B85-4479-9DE7-BC32510F1AD2}" type="presParOf" srcId="{9B34D0CB-85C5-493B-A9F1-5ED9861EAFFE}" destId="{0420080D-1938-4107-B934-DC3D39351D60}" srcOrd="3" destOrd="0" presId="urn:microsoft.com/office/officeart/2008/layout/HorizontalMultiLevelHierarchy"/>
    <dgm:cxn modelId="{35128483-6B22-4EAD-8B05-9EB1813C1172}" type="presParOf" srcId="{0420080D-1938-4107-B934-DC3D39351D60}" destId="{825D3A02-18BB-40E4-8928-8F7ADA367531}" srcOrd="0" destOrd="0" presId="urn:microsoft.com/office/officeart/2008/layout/HorizontalMultiLevelHierarchy"/>
    <dgm:cxn modelId="{B0549EFA-B6C6-4445-BE68-D0069F98B51F}" type="presParOf" srcId="{0420080D-1938-4107-B934-DC3D39351D60}" destId="{0CE64AE2-63E8-4525-8BF5-4B2D23A866DC}" srcOrd="1" destOrd="0" presId="urn:microsoft.com/office/officeart/2008/layout/HorizontalMultiLevelHierarchy"/>
    <dgm:cxn modelId="{1E185335-D955-48B4-B423-D248F8D33882}" type="presParOf" srcId="{0CE64AE2-63E8-4525-8BF5-4B2D23A866DC}" destId="{338929CA-4D5C-41DC-B541-14E664D95030}" srcOrd="0" destOrd="0" presId="urn:microsoft.com/office/officeart/2008/layout/HorizontalMultiLevelHierarchy"/>
    <dgm:cxn modelId="{4C5A7188-A733-4C58-AE33-FCDE770230AB}" type="presParOf" srcId="{338929CA-4D5C-41DC-B541-14E664D95030}" destId="{207A92AD-ABD8-40BD-A11A-8BDE06E17FC7}" srcOrd="0" destOrd="0" presId="urn:microsoft.com/office/officeart/2008/layout/HorizontalMultiLevelHierarchy"/>
    <dgm:cxn modelId="{AA25C853-8BF3-4263-ADA8-3B7EF028249A}" type="presParOf" srcId="{0CE64AE2-63E8-4525-8BF5-4B2D23A866DC}" destId="{A8BD7740-B310-4D68-839F-33B3851A1E66}" srcOrd="1" destOrd="0" presId="urn:microsoft.com/office/officeart/2008/layout/HorizontalMultiLevelHierarchy"/>
    <dgm:cxn modelId="{D6CFC15A-375E-4232-92F0-43797792B1AC}" type="presParOf" srcId="{A8BD7740-B310-4D68-839F-33B3851A1E66}" destId="{47F2A72B-30C4-4F91-8FB5-A3ADFE7C49E1}" srcOrd="0" destOrd="0" presId="urn:microsoft.com/office/officeart/2008/layout/HorizontalMultiLevelHierarchy"/>
    <dgm:cxn modelId="{9051DA33-00F4-43A6-9583-7C700C37F58F}" type="presParOf" srcId="{A8BD7740-B310-4D68-839F-33B3851A1E66}" destId="{01B62BD2-8202-465E-9751-C9FF1ACCEC0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2B02B1-19E4-45FB-980A-9DFFF93FC38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216BA630-1EA0-411F-A319-374CE613BA8A}">
      <dgm:prSet phldrT="[Text]"/>
      <dgm:spPr/>
      <dgm:t>
        <a:bodyPr/>
        <a:lstStyle/>
        <a:p>
          <a:r>
            <a:rPr lang="nl-BE" dirty="0" smtClean="0"/>
            <a:t>3 principles</a:t>
          </a:r>
          <a:endParaRPr lang="nl-BE" dirty="0"/>
        </a:p>
      </dgm:t>
    </dgm:pt>
    <dgm:pt modelId="{D4D847B8-08B9-4623-A0B3-FDB0FDDA71F2}" type="parTrans" cxnId="{970B3280-11B5-4A1D-88F2-4DBD358A800C}">
      <dgm:prSet/>
      <dgm:spPr/>
      <dgm:t>
        <a:bodyPr/>
        <a:lstStyle/>
        <a:p>
          <a:endParaRPr lang="nl-BE"/>
        </a:p>
      </dgm:t>
    </dgm:pt>
    <dgm:pt modelId="{D9D56AE9-AF78-471B-A956-585E81F5FF98}" type="sibTrans" cxnId="{970B3280-11B5-4A1D-88F2-4DBD358A800C}">
      <dgm:prSet/>
      <dgm:spPr/>
      <dgm:t>
        <a:bodyPr/>
        <a:lstStyle/>
        <a:p>
          <a:endParaRPr lang="nl-BE"/>
        </a:p>
      </dgm:t>
    </dgm:pt>
    <dgm:pt modelId="{73A04F8B-9B74-49D4-8110-7216C48741D6}">
      <dgm:prSet phldrT="[Text]"/>
      <dgm:spPr/>
      <dgm:t>
        <a:bodyPr/>
        <a:lstStyle/>
        <a:p>
          <a:r>
            <a:rPr lang="nl-BE" dirty="0" smtClean="0"/>
            <a:t>IT security</a:t>
          </a:r>
          <a:endParaRPr lang="nl-BE" dirty="0"/>
        </a:p>
      </dgm:t>
    </dgm:pt>
    <dgm:pt modelId="{D820E341-0C17-4755-8893-96F813482AD5}" type="parTrans" cxnId="{4004BDDD-ACA5-471C-B986-DB386BB7A757}">
      <dgm:prSet/>
      <dgm:spPr/>
      <dgm:t>
        <a:bodyPr/>
        <a:lstStyle/>
        <a:p>
          <a:endParaRPr lang="nl-BE"/>
        </a:p>
      </dgm:t>
    </dgm:pt>
    <dgm:pt modelId="{CA193454-B510-4B64-9A0D-0484E35A02EA}" type="sibTrans" cxnId="{4004BDDD-ACA5-471C-B986-DB386BB7A757}">
      <dgm:prSet/>
      <dgm:spPr/>
      <dgm:t>
        <a:bodyPr/>
        <a:lstStyle/>
        <a:p>
          <a:endParaRPr lang="nl-BE"/>
        </a:p>
      </dgm:t>
    </dgm:pt>
    <dgm:pt modelId="{CB20F259-DA0D-466B-9CC9-932ED3AA9FA9}">
      <dgm:prSet phldrT="[Text]"/>
      <dgm:spPr/>
      <dgm:t>
        <a:bodyPr/>
        <a:lstStyle/>
        <a:p>
          <a:r>
            <a:rPr lang="nl-BE" dirty="0" smtClean="0"/>
            <a:t>Procedures</a:t>
          </a:r>
          <a:endParaRPr lang="nl-BE" dirty="0"/>
        </a:p>
      </dgm:t>
    </dgm:pt>
    <dgm:pt modelId="{8AA6661F-82F0-4645-AC68-2563400C3552}" type="parTrans" cxnId="{86A21045-FDF0-41D1-8AF2-6145D22BA93B}">
      <dgm:prSet/>
      <dgm:spPr/>
      <dgm:t>
        <a:bodyPr/>
        <a:lstStyle/>
        <a:p>
          <a:endParaRPr lang="nl-BE"/>
        </a:p>
      </dgm:t>
    </dgm:pt>
    <dgm:pt modelId="{F74C26AD-A6B2-4113-B325-2EFDA0D6F263}" type="sibTrans" cxnId="{86A21045-FDF0-41D1-8AF2-6145D22BA93B}">
      <dgm:prSet/>
      <dgm:spPr/>
      <dgm:t>
        <a:bodyPr/>
        <a:lstStyle/>
        <a:p>
          <a:endParaRPr lang="nl-BE"/>
        </a:p>
      </dgm:t>
    </dgm:pt>
    <dgm:pt modelId="{C70BAC10-3019-4827-968B-AAF6F41B7915}">
      <dgm:prSet phldrT="[Text]"/>
      <dgm:spPr/>
      <dgm:t>
        <a:bodyPr/>
        <a:lstStyle/>
        <a:p>
          <a:r>
            <a:rPr lang="nl-BE" dirty="0" smtClean="0"/>
            <a:t>Transparency</a:t>
          </a:r>
          <a:endParaRPr lang="nl-BE" dirty="0"/>
        </a:p>
      </dgm:t>
    </dgm:pt>
    <dgm:pt modelId="{8A0A7376-AA8C-4368-A59A-8E0C533ADA2B}" type="parTrans" cxnId="{F92DB34D-419D-4CFE-84A9-B2EFA4842343}">
      <dgm:prSet/>
      <dgm:spPr/>
      <dgm:t>
        <a:bodyPr/>
        <a:lstStyle/>
        <a:p>
          <a:endParaRPr lang="nl-BE"/>
        </a:p>
      </dgm:t>
    </dgm:pt>
    <dgm:pt modelId="{58873209-8C08-482D-B75E-E1A72A0942BB}" type="sibTrans" cxnId="{F92DB34D-419D-4CFE-84A9-B2EFA4842343}">
      <dgm:prSet/>
      <dgm:spPr/>
      <dgm:t>
        <a:bodyPr/>
        <a:lstStyle/>
        <a:p>
          <a:endParaRPr lang="nl-BE"/>
        </a:p>
      </dgm:t>
    </dgm:pt>
    <dgm:pt modelId="{176A05CA-40C5-48F3-BF06-297CA8E00343}" type="pres">
      <dgm:prSet presAssocID="{442B02B1-19E4-45FB-980A-9DFFF93FC38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72DD5F5B-13FB-4698-ABE9-0E7A31E0C87B}" type="pres">
      <dgm:prSet presAssocID="{216BA630-1EA0-411F-A319-374CE613BA8A}" presName="centerShape" presStyleLbl="node0" presStyleIdx="0" presStyleCnt="1" custLinFactNeighborX="1263" custLinFactNeighborY="-43373"/>
      <dgm:spPr/>
      <dgm:t>
        <a:bodyPr/>
        <a:lstStyle/>
        <a:p>
          <a:endParaRPr lang="nl-BE"/>
        </a:p>
      </dgm:t>
    </dgm:pt>
    <dgm:pt modelId="{30801BC2-134A-4877-85AD-4206C177042E}" type="pres">
      <dgm:prSet presAssocID="{D820E341-0C17-4755-8893-96F813482AD5}" presName="parTrans" presStyleLbl="bgSibTrans2D1" presStyleIdx="0" presStyleCnt="3"/>
      <dgm:spPr/>
      <dgm:t>
        <a:bodyPr/>
        <a:lstStyle/>
        <a:p>
          <a:endParaRPr lang="nl-BE"/>
        </a:p>
      </dgm:t>
    </dgm:pt>
    <dgm:pt modelId="{49FF1262-34F7-44A2-B58E-712F41D638DA}" type="pres">
      <dgm:prSet presAssocID="{73A04F8B-9B74-49D4-8110-7216C48741D6}" presName="node" presStyleLbl="node1" presStyleIdx="0" presStyleCnt="3" custRadScaleRad="85683" custRadScaleInc="-4162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F5E8C9F-36F9-45D2-A6DD-B1A2163A00C8}" type="pres">
      <dgm:prSet presAssocID="{8AA6661F-82F0-4645-AC68-2563400C3552}" presName="parTrans" presStyleLbl="bgSibTrans2D1" presStyleIdx="1" presStyleCnt="3"/>
      <dgm:spPr/>
      <dgm:t>
        <a:bodyPr/>
        <a:lstStyle/>
        <a:p>
          <a:endParaRPr lang="nl-BE"/>
        </a:p>
      </dgm:t>
    </dgm:pt>
    <dgm:pt modelId="{86678B59-11BC-489A-B4D3-522087B5AF5B}" type="pres">
      <dgm:prSet presAssocID="{CB20F259-DA0D-466B-9CC9-932ED3AA9FA9}" presName="node" presStyleLbl="node1" presStyleIdx="1" presStyleCnt="3" custRadScaleRad="3466" custRadScaleInc="-27310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AA87439-3933-4D77-8E1C-BC3D0CC88E61}" type="pres">
      <dgm:prSet presAssocID="{8A0A7376-AA8C-4368-A59A-8E0C533ADA2B}" presName="parTrans" presStyleLbl="bgSibTrans2D1" presStyleIdx="2" presStyleCnt="3"/>
      <dgm:spPr/>
      <dgm:t>
        <a:bodyPr/>
        <a:lstStyle/>
        <a:p>
          <a:endParaRPr lang="nl-BE"/>
        </a:p>
      </dgm:t>
    </dgm:pt>
    <dgm:pt modelId="{EA917DFB-5E4E-4119-92AB-710A98EB5F24}" type="pres">
      <dgm:prSet presAssocID="{C70BAC10-3019-4827-968B-AAF6F41B7915}" presName="node" presStyleLbl="node1" presStyleIdx="2" presStyleCnt="3" custRadScaleRad="83362" custRadScaleInc="44180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DA87FFD8-5A62-4C73-A8B7-0BD68ACB50D2}" type="presOf" srcId="{442B02B1-19E4-45FB-980A-9DFFF93FC38E}" destId="{176A05CA-40C5-48F3-BF06-297CA8E00343}" srcOrd="0" destOrd="0" presId="urn:microsoft.com/office/officeart/2005/8/layout/radial4"/>
    <dgm:cxn modelId="{40C5D804-2FBE-4530-9DEF-411F88BDA92A}" type="presOf" srcId="{216BA630-1EA0-411F-A319-374CE613BA8A}" destId="{72DD5F5B-13FB-4698-ABE9-0E7A31E0C87B}" srcOrd="0" destOrd="0" presId="urn:microsoft.com/office/officeart/2005/8/layout/radial4"/>
    <dgm:cxn modelId="{F92DB34D-419D-4CFE-84A9-B2EFA4842343}" srcId="{216BA630-1EA0-411F-A319-374CE613BA8A}" destId="{C70BAC10-3019-4827-968B-AAF6F41B7915}" srcOrd="2" destOrd="0" parTransId="{8A0A7376-AA8C-4368-A59A-8E0C533ADA2B}" sibTransId="{58873209-8C08-482D-B75E-E1A72A0942BB}"/>
    <dgm:cxn modelId="{81A05312-49E8-45F8-A95E-78BF78141374}" type="presOf" srcId="{D820E341-0C17-4755-8893-96F813482AD5}" destId="{30801BC2-134A-4877-85AD-4206C177042E}" srcOrd="0" destOrd="0" presId="urn:microsoft.com/office/officeart/2005/8/layout/radial4"/>
    <dgm:cxn modelId="{7D89DDF1-5A88-4F2D-9359-076193D2ADB3}" type="presOf" srcId="{73A04F8B-9B74-49D4-8110-7216C48741D6}" destId="{49FF1262-34F7-44A2-B58E-712F41D638DA}" srcOrd="0" destOrd="0" presId="urn:microsoft.com/office/officeart/2005/8/layout/radial4"/>
    <dgm:cxn modelId="{970B3280-11B5-4A1D-88F2-4DBD358A800C}" srcId="{442B02B1-19E4-45FB-980A-9DFFF93FC38E}" destId="{216BA630-1EA0-411F-A319-374CE613BA8A}" srcOrd="0" destOrd="0" parTransId="{D4D847B8-08B9-4623-A0B3-FDB0FDDA71F2}" sibTransId="{D9D56AE9-AF78-471B-A956-585E81F5FF98}"/>
    <dgm:cxn modelId="{1A9DF345-9D46-42C6-8484-901489BF5737}" type="presOf" srcId="{8AA6661F-82F0-4645-AC68-2563400C3552}" destId="{AF5E8C9F-36F9-45D2-A6DD-B1A2163A00C8}" srcOrd="0" destOrd="0" presId="urn:microsoft.com/office/officeart/2005/8/layout/radial4"/>
    <dgm:cxn modelId="{D9A5A45C-D75E-4127-A1F0-2CB1B8C1FCF5}" type="presOf" srcId="{CB20F259-DA0D-466B-9CC9-932ED3AA9FA9}" destId="{86678B59-11BC-489A-B4D3-522087B5AF5B}" srcOrd="0" destOrd="0" presId="urn:microsoft.com/office/officeart/2005/8/layout/radial4"/>
    <dgm:cxn modelId="{C666CAE7-AE32-40EB-BF37-D7337E57F30B}" type="presOf" srcId="{8A0A7376-AA8C-4368-A59A-8E0C533ADA2B}" destId="{5AA87439-3933-4D77-8E1C-BC3D0CC88E61}" srcOrd="0" destOrd="0" presId="urn:microsoft.com/office/officeart/2005/8/layout/radial4"/>
    <dgm:cxn modelId="{86A21045-FDF0-41D1-8AF2-6145D22BA93B}" srcId="{216BA630-1EA0-411F-A319-374CE613BA8A}" destId="{CB20F259-DA0D-466B-9CC9-932ED3AA9FA9}" srcOrd="1" destOrd="0" parTransId="{8AA6661F-82F0-4645-AC68-2563400C3552}" sibTransId="{F74C26AD-A6B2-4113-B325-2EFDA0D6F263}"/>
    <dgm:cxn modelId="{075E6F4F-C675-4300-A3F6-149DEB05EE2F}" type="presOf" srcId="{C70BAC10-3019-4827-968B-AAF6F41B7915}" destId="{EA917DFB-5E4E-4119-92AB-710A98EB5F24}" srcOrd="0" destOrd="0" presId="urn:microsoft.com/office/officeart/2005/8/layout/radial4"/>
    <dgm:cxn modelId="{4004BDDD-ACA5-471C-B986-DB386BB7A757}" srcId="{216BA630-1EA0-411F-A319-374CE613BA8A}" destId="{73A04F8B-9B74-49D4-8110-7216C48741D6}" srcOrd="0" destOrd="0" parTransId="{D820E341-0C17-4755-8893-96F813482AD5}" sibTransId="{CA193454-B510-4B64-9A0D-0484E35A02EA}"/>
    <dgm:cxn modelId="{B4139155-2BC4-495C-A623-20E5EE97FB6D}" type="presParOf" srcId="{176A05CA-40C5-48F3-BF06-297CA8E00343}" destId="{72DD5F5B-13FB-4698-ABE9-0E7A31E0C87B}" srcOrd="0" destOrd="0" presId="urn:microsoft.com/office/officeart/2005/8/layout/radial4"/>
    <dgm:cxn modelId="{EBE6A0E1-1C72-4EBF-94DA-C32F37E56970}" type="presParOf" srcId="{176A05CA-40C5-48F3-BF06-297CA8E00343}" destId="{30801BC2-134A-4877-85AD-4206C177042E}" srcOrd="1" destOrd="0" presId="urn:microsoft.com/office/officeart/2005/8/layout/radial4"/>
    <dgm:cxn modelId="{BBE84C07-F47E-4754-A958-58DCEABEA136}" type="presParOf" srcId="{176A05CA-40C5-48F3-BF06-297CA8E00343}" destId="{49FF1262-34F7-44A2-B58E-712F41D638DA}" srcOrd="2" destOrd="0" presId="urn:microsoft.com/office/officeart/2005/8/layout/radial4"/>
    <dgm:cxn modelId="{DE133975-5F02-4FC5-946C-75646575246D}" type="presParOf" srcId="{176A05CA-40C5-48F3-BF06-297CA8E00343}" destId="{AF5E8C9F-36F9-45D2-A6DD-B1A2163A00C8}" srcOrd="3" destOrd="0" presId="urn:microsoft.com/office/officeart/2005/8/layout/radial4"/>
    <dgm:cxn modelId="{394F0B66-61AD-4867-AE08-A7DE43AE130F}" type="presParOf" srcId="{176A05CA-40C5-48F3-BF06-297CA8E00343}" destId="{86678B59-11BC-489A-B4D3-522087B5AF5B}" srcOrd="4" destOrd="0" presId="urn:microsoft.com/office/officeart/2005/8/layout/radial4"/>
    <dgm:cxn modelId="{9E052A34-99B3-4A3F-A612-2A2915437040}" type="presParOf" srcId="{176A05CA-40C5-48F3-BF06-297CA8E00343}" destId="{5AA87439-3933-4D77-8E1C-BC3D0CC88E61}" srcOrd="5" destOrd="0" presId="urn:microsoft.com/office/officeart/2005/8/layout/radial4"/>
    <dgm:cxn modelId="{7E1EAF1E-750A-4BD2-9CA9-74843EA5AA32}" type="presParOf" srcId="{176A05CA-40C5-48F3-BF06-297CA8E00343}" destId="{EA917DFB-5E4E-4119-92AB-710A98EB5F2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3665BA-EA94-477A-999D-BA6989D2B4EB}">
      <dsp:nvSpPr>
        <dsp:cNvPr id="0" name=""/>
        <dsp:cNvSpPr/>
      </dsp:nvSpPr>
      <dsp:spPr>
        <a:xfrm>
          <a:off x="0" y="1190"/>
          <a:ext cx="6781800" cy="687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noProof="0" dirty="0" smtClean="0"/>
            <a:t>The Belgian voting system</a:t>
          </a:r>
          <a:endParaRPr lang="en-GB" sz="2600" kern="1200" noProof="0" dirty="0"/>
        </a:p>
      </dsp:txBody>
      <dsp:txXfrm>
        <a:off x="0" y="1190"/>
        <a:ext cx="6781800" cy="687999"/>
      </dsp:txXfrm>
    </dsp:sp>
    <dsp:sp modelId="{3202DE6D-B6BF-4FFB-952D-EBFFE984E19E}">
      <dsp:nvSpPr>
        <dsp:cNvPr id="0" name=""/>
        <dsp:cNvSpPr/>
      </dsp:nvSpPr>
      <dsp:spPr>
        <a:xfrm>
          <a:off x="0" y="689189"/>
          <a:ext cx="6781800" cy="1876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322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2000" kern="1200" noProof="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b="1" kern="1200" noProof="0" dirty="0" smtClean="0"/>
            <a:t>Collection of candidates</a:t>
          </a:r>
          <a:endParaRPr lang="en-GB" sz="2000" kern="1200" noProof="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b="1" kern="1200" noProof="0" dirty="0" smtClean="0"/>
            <a:t>Polling station</a:t>
          </a:r>
          <a:endParaRPr lang="en-GB" sz="2000" kern="1200" noProof="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b="1" kern="1200" noProof="0" dirty="0" smtClean="0"/>
            <a:t>Collection results and publication</a:t>
          </a:r>
          <a:endParaRPr lang="en-GB" sz="2000" kern="1200" noProof="0" dirty="0"/>
        </a:p>
      </dsp:txBody>
      <dsp:txXfrm>
        <a:off x="0" y="689189"/>
        <a:ext cx="6781800" cy="1876455"/>
      </dsp:txXfrm>
    </dsp:sp>
    <dsp:sp modelId="{71CA4E6E-9936-42D6-B27E-3F465D2E5CDE}">
      <dsp:nvSpPr>
        <dsp:cNvPr id="0" name=""/>
        <dsp:cNvSpPr/>
      </dsp:nvSpPr>
      <dsp:spPr>
        <a:xfrm>
          <a:off x="0" y="2565644"/>
          <a:ext cx="6781800" cy="6335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noProof="0" dirty="0" smtClean="0"/>
            <a:t>Security principles</a:t>
          </a:r>
          <a:endParaRPr lang="en-GB" sz="2600" kern="1200" noProof="0" dirty="0"/>
        </a:p>
      </dsp:txBody>
      <dsp:txXfrm>
        <a:off x="0" y="2565644"/>
        <a:ext cx="6781800" cy="633592"/>
      </dsp:txXfrm>
    </dsp:sp>
    <dsp:sp modelId="{DD8A9B7B-57BD-4B99-87B5-162968EF8EEE}">
      <dsp:nvSpPr>
        <dsp:cNvPr id="0" name=""/>
        <dsp:cNvSpPr/>
      </dsp:nvSpPr>
      <dsp:spPr>
        <a:xfrm>
          <a:off x="0" y="3199236"/>
          <a:ext cx="6781800" cy="1295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322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2000" kern="1200" noProof="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b="1" kern="1200" noProof="0" dirty="0" smtClean="0"/>
            <a:t>IT security</a:t>
          </a:r>
          <a:endParaRPr lang="en-GB" sz="2000" kern="1200" noProof="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b="1" kern="1200" noProof="0" dirty="0" smtClean="0"/>
            <a:t>Security procedures</a:t>
          </a:r>
          <a:endParaRPr lang="en-GB" sz="2000" kern="1200" noProof="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b="1" kern="1200" noProof="0" dirty="0" smtClean="0"/>
            <a:t>Transparency</a:t>
          </a:r>
          <a:endParaRPr lang="en-GB" sz="2000" kern="1200" noProof="0" dirty="0"/>
        </a:p>
      </dsp:txBody>
      <dsp:txXfrm>
        <a:off x="0" y="3199236"/>
        <a:ext cx="6781800" cy="129537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102AD0-6855-46B2-BFF2-4149987F64DC}">
      <dsp:nvSpPr>
        <dsp:cNvPr id="0" name=""/>
        <dsp:cNvSpPr/>
      </dsp:nvSpPr>
      <dsp:spPr>
        <a:xfrm>
          <a:off x="84771" y="0"/>
          <a:ext cx="7374256" cy="472439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DE5928-C4E4-40C2-BEB0-D46180C927D4}">
      <dsp:nvSpPr>
        <dsp:cNvPr id="0" name=""/>
        <dsp:cNvSpPr/>
      </dsp:nvSpPr>
      <dsp:spPr>
        <a:xfrm>
          <a:off x="1683" y="1417319"/>
          <a:ext cx="1657573" cy="1889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chemeClr val="bg1"/>
              </a:solidFill>
            </a:rPr>
            <a:t>Candidates</a:t>
          </a:r>
          <a:endParaRPr lang="en-GB" sz="2000" kern="1200" noProof="0" dirty="0">
            <a:solidFill>
              <a:schemeClr val="bg1"/>
            </a:solidFill>
          </a:endParaRPr>
        </a:p>
      </dsp:txBody>
      <dsp:txXfrm>
        <a:off x="1683" y="1417319"/>
        <a:ext cx="1657573" cy="1889760"/>
      </dsp:txXfrm>
    </dsp:sp>
    <dsp:sp modelId="{65EA121D-0C2B-4515-87BB-A3FE4BD17004}">
      <dsp:nvSpPr>
        <dsp:cNvPr id="0" name=""/>
        <dsp:cNvSpPr/>
      </dsp:nvSpPr>
      <dsp:spPr>
        <a:xfrm>
          <a:off x="1935518" y="1417319"/>
          <a:ext cx="1738926" cy="1889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chemeClr val="bg1"/>
              </a:solidFill>
            </a:rPr>
            <a:t>Polling</a:t>
          </a:r>
          <a:r>
            <a:rPr lang="nl-BE" sz="2000" kern="1200" dirty="0" smtClean="0">
              <a:solidFill>
                <a:schemeClr val="bg1"/>
              </a:solidFill>
            </a:rPr>
            <a:t> </a:t>
          </a:r>
          <a:r>
            <a:rPr lang="en-GB" sz="2000" kern="1200" noProof="0" dirty="0" smtClean="0">
              <a:solidFill>
                <a:schemeClr val="bg1"/>
              </a:solidFill>
            </a:rPr>
            <a:t>stations</a:t>
          </a:r>
          <a:endParaRPr lang="en-GB" sz="2000" kern="1200" noProof="0" dirty="0">
            <a:solidFill>
              <a:schemeClr val="bg1"/>
            </a:solidFill>
          </a:endParaRPr>
        </a:p>
      </dsp:txBody>
      <dsp:txXfrm>
        <a:off x="1935518" y="1417319"/>
        <a:ext cx="1738926" cy="1889760"/>
      </dsp:txXfrm>
    </dsp:sp>
    <dsp:sp modelId="{0C81A6E6-0A86-4471-A9D4-C85F476E0CF5}">
      <dsp:nvSpPr>
        <dsp:cNvPr id="0" name=""/>
        <dsp:cNvSpPr/>
      </dsp:nvSpPr>
      <dsp:spPr>
        <a:xfrm>
          <a:off x="3950707" y="1417319"/>
          <a:ext cx="1657573" cy="1889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chemeClr val="bg1"/>
              </a:solidFill>
            </a:rPr>
            <a:t>Collection</a:t>
          </a:r>
          <a:r>
            <a:rPr lang="nl-BE" sz="2000" kern="1200" dirty="0" smtClean="0">
              <a:solidFill>
                <a:schemeClr val="bg1"/>
              </a:solidFill>
            </a:rPr>
            <a:t> </a:t>
          </a:r>
          <a:r>
            <a:rPr lang="en-GB" sz="2000" kern="1200" noProof="0" dirty="0" smtClean="0">
              <a:solidFill>
                <a:schemeClr val="bg1"/>
              </a:solidFill>
            </a:rPr>
            <a:t>results</a:t>
          </a:r>
          <a:endParaRPr lang="en-GB" sz="2000" kern="1200" noProof="0" dirty="0">
            <a:solidFill>
              <a:schemeClr val="bg1"/>
            </a:solidFill>
          </a:endParaRPr>
        </a:p>
      </dsp:txBody>
      <dsp:txXfrm>
        <a:off x="3950707" y="1417319"/>
        <a:ext cx="1657573" cy="1889760"/>
      </dsp:txXfrm>
    </dsp:sp>
    <dsp:sp modelId="{2094008A-7152-4EB4-A772-B38D030A0167}">
      <dsp:nvSpPr>
        <dsp:cNvPr id="0" name=""/>
        <dsp:cNvSpPr/>
      </dsp:nvSpPr>
      <dsp:spPr>
        <a:xfrm>
          <a:off x="5884543" y="1417319"/>
          <a:ext cx="1657573" cy="1889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chemeClr val="bg1"/>
              </a:solidFill>
            </a:rPr>
            <a:t>Publication</a:t>
          </a:r>
          <a:endParaRPr lang="en-GB" sz="2000" kern="1200" noProof="0" dirty="0">
            <a:solidFill>
              <a:schemeClr val="bg1"/>
            </a:solidFill>
          </a:endParaRPr>
        </a:p>
      </dsp:txBody>
      <dsp:txXfrm>
        <a:off x="5884543" y="1417319"/>
        <a:ext cx="1657573" cy="18897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8929CA-4D5C-41DC-B541-14E664D95030}">
      <dsp:nvSpPr>
        <dsp:cNvPr id="0" name=""/>
        <dsp:cNvSpPr/>
      </dsp:nvSpPr>
      <dsp:spPr>
        <a:xfrm>
          <a:off x="4154625" y="2951732"/>
          <a:ext cx="341184" cy="1329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592" y="0"/>
              </a:lnTo>
              <a:lnTo>
                <a:pt x="170592" y="1329893"/>
              </a:lnTo>
              <a:lnTo>
                <a:pt x="341184" y="13298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noProof="0" dirty="0"/>
        </a:p>
      </dsp:txBody>
      <dsp:txXfrm>
        <a:off x="4290894" y="3582355"/>
        <a:ext cx="68648" cy="68648"/>
      </dsp:txXfrm>
    </dsp:sp>
    <dsp:sp modelId="{BCD1C878-81C7-42BA-909C-9BD8C89BF278}">
      <dsp:nvSpPr>
        <dsp:cNvPr id="0" name=""/>
        <dsp:cNvSpPr/>
      </dsp:nvSpPr>
      <dsp:spPr>
        <a:xfrm>
          <a:off x="841885" y="2425700"/>
          <a:ext cx="552123" cy="526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6061" y="0"/>
              </a:lnTo>
              <a:lnTo>
                <a:pt x="276061" y="526032"/>
              </a:lnTo>
              <a:lnTo>
                <a:pt x="552123" y="5260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noProof="0" dirty="0"/>
        </a:p>
      </dsp:txBody>
      <dsp:txXfrm>
        <a:off x="1098882" y="2669651"/>
        <a:ext cx="38129" cy="38129"/>
      </dsp:txXfrm>
    </dsp:sp>
    <dsp:sp modelId="{69192C44-04AC-4A1E-8301-836397F022B3}">
      <dsp:nvSpPr>
        <dsp:cNvPr id="0" name=""/>
        <dsp:cNvSpPr/>
      </dsp:nvSpPr>
      <dsp:spPr>
        <a:xfrm>
          <a:off x="841885" y="1899667"/>
          <a:ext cx="552123" cy="526032"/>
        </a:xfrm>
        <a:custGeom>
          <a:avLst/>
          <a:gdLst/>
          <a:ahLst/>
          <a:cxnLst/>
          <a:rect l="0" t="0" r="0" b="0"/>
          <a:pathLst>
            <a:path>
              <a:moveTo>
                <a:pt x="0" y="526032"/>
              </a:moveTo>
              <a:lnTo>
                <a:pt x="276061" y="526032"/>
              </a:lnTo>
              <a:lnTo>
                <a:pt x="276061" y="0"/>
              </a:lnTo>
              <a:lnTo>
                <a:pt x="55212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noProof="0" dirty="0"/>
        </a:p>
      </dsp:txBody>
      <dsp:txXfrm>
        <a:off x="1098882" y="2143619"/>
        <a:ext cx="38129" cy="38129"/>
      </dsp:txXfrm>
    </dsp:sp>
    <dsp:sp modelId="{9629C03E-35A0-43DD-BFCF-BC1C2CC4B63E}">
      <dsp:nvSpPr>
        <dsp:cNvPr id="0" name=""/>
        <dsp:cNvSpPr/>
      </dsp:nvSpPr>
      <dsp:spPr>
        <a:xfrm rot="16200000">
          <a:off x="-1793813" y="2004874"/>
          <a:ext cx="4429745" cy="841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800" kern="1200" noProof="0" dirty="0" smtClean="0"/>
            <a:t>Candidates</a:t>
          </a:r>
          <a:endParaRPr lang="en-GB" sz="5800" kern="1200" noProof="0" dirty="0"/>
        </a:p>
      </dsp:txBody>
      <dsp:txXfrm rot="16200000">
        <a:off x="-1793813" y="2004874"/>
        <a:ext cx="4429745" cy="841651"/>
      </dsp:txXfrm>
    </dsp:sp>
    <dsp:sp modelId="{CDA553AF-9F01-4C69-A811-CF909F7A6FD3}">
      <dsp:nvSpPr>
        <dsp:cNvPr id="0" name=""/>
        <dsp:cNvSpPr/>
      </dsp:nvSpPr>
      <dsp:spPr>
        <a:xfrm>
          <a:off x="1394008" y="1478841"/>
          <a:ext cx="2760617" cy="841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kern="1200" noProof="0" dirty="0" smtClean="0"/>
            <a:t>Parties</a:t>
          </a:r>
          <a:endParaRPr lang="en-GB" sz="4200" kern="1200" noProof="0" dirty="0"/>
        </a:p>
      </dsp:txBody>
      <dsp:txXfrm>
        <a:off x="1394008" y="1478841"/>
        <a:ext cx="2760617" cy="841651"/>
      </dsp:txXfrm>
    </dsp:sp>
    <dsp:sp modelId="{825D3A02-18BB-40E4-8928-8F7ADA367531}">
      <dsp:nvSpPr>
        <dsp:cNvPr id="0" name=""/>
        <dsp:cNvSpPr/>
      </dsp:nvSpPr>
      <dsp:spPr>
        <a:xfrm>
          <a:off x="1394008" y="2530906"/>
          <a:ext cx="2760617" cy="841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kern="1200" noProof="0" dirty="0" smtClean="0"/>
            <a:t>Candidates</a:t>
          </a:r>
          <a:endParaRPr lang="en-GB" sz="4200" kern="1200" noProof="0" dirty="0"/>
        </a:p>
      </dsp:txBody>
      <dsp:txXfrm>
        <a:off x="1394008" y="2530906"/>
        <a:ext cx="2760617" cy="841651"/>
      </dsp:txXfrm>
    </dsp:sp>
    <dsp:sp modelId="{47F2A72B-30C4-4F91-8FB5-A3ADFE7C49E1}">
      <dsp:nvSpPr>
        <dsp:cNvPr id="0" name=""/>
        <dsp:cNvSpPr/>
      </dsp:nvSpPr>
      <dsp:spPr>
        <a:xfrm>
          <a:off x="4495810" y="3860800"/>
          <a:ext cx="2760617" cy="841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kern="1200" noProof="0" dirty="0" smtClean="0"/>
            <a:t>Control</a:t>
          </a:r>
          <a:endParaRPr lang="en-GB" sz="4200" kern="1200" noProof="0" dirty="0"/>
        </a:p>
      </dsp:txBody>
      <dsp:txXfrm>
        <a:off x="4495810" y="3860800"/>
        <a:ext cx="2760617" cy="84165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DD5F5B-13FB-4698-ABE9-0E7A31E0C87B}">
      <dsp:nvSpPr>
        <dsp:cNvPr id="0" name=""/>
        <dsp:cNvSpPr/>
      </dsp:nvSpPr>
      <dsp:spPr>
        <a:xfrm>
          <a:off x="2796209" y="130808"/>
          <a:ext cx="2016252" cy="20162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500" kern="1200" dirty="0" smtClean="0"/>
            <a:t>3 principles</a:t>
          </a:r>
          <a:endParaRPr lang="nl-BE" sz="2500" kern="1200" dirty="0"/>
        </a:p>
      </dsp:txBody>
      <dsp:txXfrm>
        <a:off x="2796209" y="130808"/>
        <a:ext cx="2016252" cy="2016252"/>
      </dsp:txXfrm>
    </dsp:sp>
    <dsp:sp modelId="{30801BC2-134A-4877-85AD-4206C177042E}">
      <dsp:nvSpPr>
        <dsp:cNvPr id="0" name=""/>
        <dsp:cNvSpPr/>
      </dsp:nvSpPr>
      <dsp:spPr>
        <a:xfrm rot="8425430">
          <a:off x="1145942" y="2213134"/>
          <a:ext cx="2022416" cy="574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F1262-34F7-44A2-B58E-712F41D638DA}">
      <dsp:nvSpPr>
        <dsp:cNvPr id="0" name=""/>
        <dsp:cNvSpPr/>
      </dsp:nvSpPr>
      <dsp:spPr>
        <a:xfrm>
          <a:off x="420013" y="2378519"/>
          <a:ext cx="1915439" cy="1532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200" kern="1200" dirty="0" smtClean="0"/>
            <a:t>IT security</a:t>
          </a:r>
          <a:endParaRPr lang="nl-BE" sz="2200" kern="1200" dirty="0"/>
        </a:p>
      </dsp:txBody>
      <dsp:txXfrm>
        <a:off x="420013" y="2378519"/>
        <a:ext cx="1915439" cy="1532351"/>
      </dsp:txXfrm>
    </dsp:sp>
    <dsp:sp modelId="{AF5E8C9F-36F9-45D2-A6DD-B1A2163A00C8}">
      <dsp:nvSpPr>
        <dsp:cNvPr id="0" name=""/>
        <dsp:cNvSpPr/>
      </dsp:nvSpPr>
      <dsp:spPr>
        <a:xfrm rot="5533104">
          <a:off x="3021489" y="2654397"/>
          <a:ext cx="1426020" cy="574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78B59-11BC-489A-B4D3-522087B5AF5B}">
      <dsp:nvSpPr>
        <dsp:cNvPr id="0" name=""/>
        <dsp:cNvSpPr/>
      </dsp:nvSpPr>
      <dsp:spPr>
        <a:xfrm>
          <a:off x="2749180" y="2888013"/>
          <a:ext cx="1915439" cy="1532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200" kern="1200" dirty="0" smtClean="0"/>
            <a:t>Procedures</a:t>
          </a:r>
          <a:endParaRPr lang="nl-BE" sz="2200" kern="1200" dirty="0"/>
        </a:p>
      </dsp:txBody>
      <dsp:txXfrm>
        <a:off x="2749180" y="2888013"/>
        <a:ext cx="1915439" cy="1532351"/>
      </dsp:txXfrm>
    </dsp:sp>
    <dsp:sp modelId="{5AA87439-3933-4D77-8E1C-BC3D0CC88E61}">
      <dsp:nvSpPr>
        <dsp:cNvPr id="0" name=""/>
        <dsp:cNvSpPr/>
      </dsp:nvSpPr>
      <dsp:spPr>
        <a:xfrm rot="2577866">
          <a:off x="4365484" y="2272692"/>
          <a:ext cx="1929330" cy="574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17DFB-5E4E-4119-92AB-710A98EB5F24}">
      <dsp:nvSpPr>
        <dsp:cNvPr id="0" name=""/>
        <dsp:cNvSpPr/>
      </dsp:nvSpPr>
      <dsp:spPr>
        <a:xfrm>
          <a:off x="5078349" y="2451295"/>
          <a:ext cx="1915439" cy="1532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200" kern="1200" dirty="0" smtClean="0"/>
            <a:t>Transparency</a:t>
          </a:r>
          <a:endParaRPr lang="nl-BE" sz="2200" kern="1200" dirty="0"/>
        </a:p>
      </dsp:txBody>
      <dsp:txXfrm>
        <a:off x="5078349" y="2451295"/>
        <a:ext cx="1915439" cy="1532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ChangeArrowheads="1"/>
          </p:cNvSpPr>
          <p:nvPr/>
        </p:nvSpPr>
        <p:spPr bwMode="auto">
          <a:xfrm>
            <a:off x="533400" y="9299575"/>
            <a:ext cx="1143000" cy="2460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nl-NL" altLang="nl-BE" sz="1000" b="0" dirty="0" smtClean="0"/>
              <a:t>25 september 2005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681163" y="9299575"/>
            <a:ext cx="3473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 b="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60963" y="9299575"/>
            <a:ext cx="11461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 b="0">
                <a:latin typeface="Arial" charset="0"/>
              </a:defRPr>
            </a:lvl1pPr>
          </a:lstStyle>
          <a:p>
            <a:pPr>
              <a:defRPr/>
            </a:pPr>
            <a:fld id="{209F6325-DFC0-4152-9862-C61B8FD80EC5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26629" name="Line 9"/>
          <p:cNvSpPr>
            <a:spLocks noChangeShapeType="1"/>
          </p:cNvSpPr>
          <p:nvPr/>
        </p:nvSpPr>
        <p:spPr bwMode="auto">
          <a:xfrm>
            <a:off x="541338" y="9247188"/>
            <a:ext cx="5770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7263" y="762000"/>
            <a:ext cx="4870450" cy="3652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719638"/>
            <a:ext cx="4933950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35844" name="Rectangle 1032"/>
          <p:cNvSpPr>
            <a:spLocks noChangeArrowheads="1"/>
          </p:cNvSpPr>
          <p:nvPr/>
        </p:nvSpPr>
        <p:spPr bwMode="auto">
          <a:xfrm>
            <a:off x="914400" y="9421813"/>
            <a:ext cx="1144588" cy="24606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nl-NL" altLang="nl-BE" sz="1000" b="0" dirty="0" smtClean="0"/>
              <a:t>25 september 2005</a:t>
            </a:r>
          </a:p>
        </p:txBody>
      </p:sp>
      <p:sp>
        <p:nvSpPr>
          <p:cNvPr id="35845" name="Rectangle 1033"/>
          <p:cNvSpPr>
            <a:spLocks noChangeArrowheads="1"/>
          </p:cNvSpPr>
          <p:nvPr/>
        </p:nvSpPr>
        <p:spPr bwMode="auto">
          <a:xfrm>
            <a:off x="1681163" y="9421813"/>
            <a:ext cx="3473450" cy="24606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nl-BE" altLang="nl-BE" sz="1000" b="0" dirty="0" smtClean="0"/>
          </a:p>
        </p:txBody>
      </p:sp>
      <p:sp>
        <p:nvSpPr>
          <p:cNvPr id="35846" name="Rectangle 1034"/>
          <p:cNvSpPr>
            <a:spLocks noChangeArrowheads="1"/>
          </p:cNvSpPr>
          <p:nvPr/>
        </p:nvSpPr>
        <p:spPr bwMode="auto">
          <a:xfrm>
            <a:off x="4789488" y="9421813"/>
            <a:ext cx="1144587" cy="24606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fld id="{C20B6342-F898-486C-ADAF-36C25D605718}" type="slidenum">
              <a:rPr lang="nl-NL" altLang="nl-BE" sz="1000" b="0" smtClean="0"/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t>‹#›</a:t>
            </a:fld>
            <a:endParaRPr lang="nl-NL" altLang="nl-BE" sz="1000" b="0" dirty="0" smtClean="0"/>
          </a:p>
        </p:txBody>
      </p:sp>
      <p:sp>
        <p:nvSpPr>
          <p:cNvPr id="14343" name="Line 1035"/>
          <p:cNvSpPr>
            <a:spLocks noChangeShapeType="1"/>
          </p:cNvSpPr>
          <p:nvPr/>
        </p:nvSpPr>
        <p:spPr bwMode="auto">
          <a:xfrm>
            <a:off x="911225" y="9366250"/>
            <a:ext cx="5027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nl-B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altLang="nl-B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nl-B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altLang="nl-B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altLang="nl-B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altLang="nl-B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altLang="nl-B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nl-B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altLang="nl-B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altLang="nl-B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altLang="nl-B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rgbClr val="D2D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3750" y="2260600"/>
            <a:ext cx="1800225" cy="4318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nl-BE" altLang="nl-BE" dirty="0" smtClean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0825" cy="14620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nl-BE" altLang="nl-BE" dirty="0" smtClean="0"/>
          </a:p>
        </p:txBody>
      </p:sp>
      <p:pic>
        <p:nvPicPr>
          <p:cNvPr id="6" name="Picture 12" descr="logo-b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6725" y="6299200"/>
            <a:ext cx="2921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103 ibz-FRNL_POS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188" y="420688"/>
            <a:ext cx="23780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20"/>
          <p:cNvGrpSpPr>
            <a:grpSpLocks/>
          </p:cNvGrpSpPr>
          <p:nvPr userDrawn="1"/>
        </p:nvGrpSpPr>
        <p:grpSpPr bwMode="auto">
          <a:xfrm>
            <a:off x="793750" y="2692400"/>
            <a:ext cx="7626350" cy="3171825"/>
            <a:chOff x="500" y="1696"/>
            <a:chExt cx="4804" cy="1998"/>
          </a:xfrm>
        </p:grpSpPr>
        <p:sp>
          <p:nvSpPr>
            <p:cNvPr id="9" name="Rectangle 14"/>
            <p:cNvSpPr>
              <a:spLocks noChangeArrowheads="1"/>
            </p:cNvSpPr>
            <p:nvPr userDrawn="1"/>
          </p:nvSpPr>
          <p:spPr bwMode="auto">
            <a:xfrm>
              <a:off x="500" y="1696"/>
              <a:ext cx="4588" cy="216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23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3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3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3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3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8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3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8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3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8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3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8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3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nl-BE" altLang="nl-BE" dirty="0" smtClean="0"/>
            </a:p>
          </p:txBody>
        </p:sp>
        <p:sp>
          <p:nvSpPr>
            <p:cNvPr id="10" name="Rectangle 15"/>
            <p:cNvSpPr>
              <a:spLocks noChangeArrowheads="1"/>
            </p:cNvSpPr>
            <p:nvPr userDrawn="1"/>
          </p:nvSpPr>
          <p:spPr bwMode="auto">
            <a:xfrm>
              <a:off x="5088" y="1696"/>
              <a:ext cx="216" cy="1782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23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3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3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3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3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8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3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8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3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8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3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8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3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nl-BE" altLang="nl-BE" dirty="0" smtClean="0"/>
            </a:p>
          </p:txBody>
        </p:sp>
        <p:sp>
          <p:nvSpPr>
            <p:cNvPr id="11" name="Rectangle 18"/>
            <p:cNvSpPr>
              <a:spLocks noChangeArrowheads="1"/>
            </p:cNvSpPr>
            <p:nvPr userDrawn="1"/>
          </p:nvSpPr>
          <p:spPr bwMode="auto">
            <a:xfrm>
              <a:off x="716" y="3478"/>
              <a:ext cx="4588" cy="216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23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3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3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3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3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8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3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8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3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8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3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8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3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nl-BE" altLang="nl-BE" dirty="0" smtClean="0"/>
            </a:p>
          </p:txBody>
        </p:sp>
        <p:sp>
          <p:nvSpPr>
            <p:cNvPr id="12" name="Rectangle 19"/>
            <p:cNvSpPr>
              <a:spLocks noChangeArrowheads="1"/>
            </p:cNvSpPr>
            <p:nvPr userDrawn="1"/>
          </p:nvSpPr>
          <p:spPr bwMode="auto">
            <a:xfrm>
              <a:off x="500" y="1912"/>
              <a:ext cx="216" cy="1782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23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3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3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3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3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8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3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8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3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8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3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8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3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nl-BE" altLang="nl-BE" dirty="0" smtClean="0"/>
            </a:p>
          </p:txBody>
        </p:sp>
      </p:grp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38313" y="3702050"/>
            <a:ext cx="5727700" cy="990600"/>
          </a:xfrm>
        </p:spPr>
        <p:txBody>
          <a:bodyPr anchor="b"/>
          <a:lstStyle>
            <a:lvl1pPr marL="0" indent="0" algn="r">
              <a:lnSpc>
                <a:spcPts val="3500"/>
              </a:lnSpc>
              <a:buFontTx/>
              <a:buNone/>
              <a:defRPr sz="3100"/>
            </a:lvl1pPr>
          </a:lstStyle>
          <a:p>
            <a:r>
              <a:rPr lang="nl-NL"/>
              <a:t>Klik om het opmaakprofiel van de modeltitel te bewerken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36725" y="4718050"/>
            <a:ext cx="5729288" cy="728663"/>
          </a:xfrm>
          <a:noFill/>
        </p:spPr>
        <p:txBody>
          <a:bodyPr/>
          <a:lstStyle>
            <a:lvl1pPr marL="0" indent="0" algn="r">
              <a:lnSpc>
                <a:spcPts val="2600"/>
              </a:lnSpc>
              <a:spcBef>
                <a:spcPct val="0"/>
              </a:spcBef>
              <a:buFontTx/>
              <a:buNone/>
              <a:defRPr sz="2200" b="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90575" y="2371725"/>
            <a:ext cx="1800225" cy="276225"/>
          </a:xfrm>
        </p:spPr>
        <p:txBody>
          <a:bodyPr/>
          <a:lstStyle>
            <a:lvl1pPr algn="ct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AF506B-C8B0-4A58-A773-17B1342CA92F}" type="datetime4">
              <a:rPr lang="en-GB"/>
              <a:pPr>
                <a:defRPr/>
              </a:pPr>
              <a:t>27 March 2015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3A7FE-4337-4D13-B6A1-1D4F549EB427}" type="datetime4">
              <a:rPr lang="en-GB"/>
              <a:pPr>
                <a:defRPr/>
              </a:pPr>
              <a:t>27 March 2015</a:t>
            </a:fld>
            <a:endParaRPr lang="nl-N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23294-44BB-4394-AE1C-18C379A1680B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35738" y="241300"/>
            <a:ext cx="1887537" cy="57499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68363" y="241300"/>
            <a:ext cx="5514975" cy="57499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3913A-235D-4DAA-A371-22E7655CAF6E}" type="datetime4">
              <a:rPr lang="en-GB"/>
              <a:pPr>
                <a:defRPr/>
              </a:pPr>
              <a:t>27 March 2015</a:t>
            </a:fld>
            <a:endParaRPr lang="nl-N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32F70-4978-43FA-85B6-703A903111E8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8363" y="241300"/>
            <a:ext cx="7554912" cy="9747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1219200" y="1876425"/>
            <a:ext cx="6781800" cy="4114800"/>
          </a:xfrm>
        </p:spPr>
        <p:txBody>
          <a:bodyPr/>
          <a:lstStyle/>
          <a:p>
            <a:pPr lvl="0"/>
            <a:endParaRPr lang="nl-NL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B13D6-5FC7-4892-B211-3E91B2681094}" type="datetime4">
              <a:rPr lang="en-GB"/>
              <a:pPr>
                <a:defRPr/>
              </a:pPr>
              <a:t>27 March 2015</a:t>
            </a:fld>
            <a:endParaRPr lang="nl-N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F8B0C-BD6E-49C0-9010-F07E75D6F12C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AF502-BC6F-4954-9B8D-2316B2107773}" type="datetime4">
              <a:rPr lang="en-GB"/>
              <a:pPr>
                <a:defRPr/>
              </a:pPr>
              <a:t>27 March 2015</a:t>
            </a:fld>
            <a:endParaRPr lang="nl-N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E5B45-E36F-4ABA-A398-8BD4E1480B6C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4CB9C-1005-430A-8141-EB4497314175}" type="datetime4">
              <a:rPr lang="en-GB"/>
              <a:pPr>
                <a:defRPr/>
              </a:pPr>
              <a:t>27 March 2015</a:t>
            </a:fld>
            <a:endParaRPr lang="nl-N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4E28F-B370-4E0F-A5EA-46190E8D4358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19200" y="1876425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6300" y="1876425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17D8A-C0DA-42CE-A614-81EE256B7E20}" type="datetime4">
              <a:rPr lang="en-GB"/>
              <a:pPr>
                <a:defRPr/>
              </a:pPr>
              <a:t>27 March 2015</a:t>
            </a:fld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FC795-DB55-45F7-9670-4E2E2CA97CDC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8F7F4-0126-4D79-8DF8-2D83305A2281}" type="datetime4">
              <a:rPr lang="en-GB"/>
              <a:pPr>
                <a:defRPr/>
              </a:pPr>
              <a:t>27 March 2015</a:t>
            </a:fld>
            <a:endParaRPr lang="nl-NL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FB110-5DEF-4FCB-8209-63941439A912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364AE-DFA8-44C2-9B49-41FA62BCAD41}" type="datetime4">
              <a:rPr lang="en-GB"/>
              <a:pPr>
                <a:defRPr/>
              </a:pPr>
              <a:t>27 March 2015</a:t>
            </a:fld>
            <a:endParaRPr lang="nl-NL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23480-A6A8-42B6-B2D6-012B0C303A90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ACDD5-2AB6-4B8F-B25D-6CFE9825BD95}" type="datetime4">
              <a:rPr lang="en-GB"/>
              <a:pPr>
                <a:defRPr/>
              </a:pPr>
              <a:t>27 March 2015</a:t>
            </a:fld>
            <a:endParaRPr lang="nl-NL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238D5-77CC-47EC-BBC1-FDADCB099459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A0CA4-159E-480E-8221-3CC3A6ED8B1E}" type="datetime4">
              <a:rPr lang="en-GB"/>
              <a:pPr>
                <a:defRPr/>
              </a:pPr>
              <a:t>27 March 2015</a:t>
            </a:fld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87ED0-90ED-489D-9CAD-7E60F0C4449A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1882A-6AAF-4455-B876-8CE2C4633AD9}" type="datetime4">
              <a:rPr lang="en-GB"/>
              <a:pPr>
                <a:defRPr/>
              </a:pPr>
              <a:t>27 March 2015</a:t>
            </a:fld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4709E-3D11-4AF5-A0D7-B4A8D90E775F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762000" y="1463675"/>
            <a:ext cx="7664450" cy="5394325"/>
          </a:xfrm>
          <a:prstGeom prst="rect">
            <a:avLst/>
          </a:prstGeom>
          <a:solidFill>
            <a:srgbClr val="D2D2C6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nl-BE" altLang="nl-BE" dirty="0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8363" y="241300"/>
            <a:ext cx="7554912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om het opmaakprofiel van de modeltitel te bewerken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876425"/>
            <a:ext cx="6781800" cy="4114800"/>
          </a:xfrm>
          <a:prstGeom prst="rect">
            <a:avLst/>
          </a:prstGeom>
          <a:solidFill>
            <a:srgbClr val="D2D2C6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om de opmaakprofielen van de modeltekst te bewerken</a:t>
            </a:r>
          </a:p>
          <a:p>
            <a:pPr lvl="1"/>
            <a:r>
              <a:rPr lang="nl-NL" altLang="nl-BE" smtClean="0"/>
              <a:t>Tweede niveau</a:t>
            </a:r>
          </a:p>
          <a:p>
            <a:pPr lvl="2"/>
            <a:r>
              <a:rPr lang="nl-NL" altLang="nl-BE" smtClean="0"/>
              <a:t>Derde niveau</a:t>
            </a:r>
          </a:p>
          <a:p>
            <a:pPr lvl="3"/>
            <a:r>
              <a:rPr lang="nl-NL" altLang="nl-BE" smtClean="0"/>
              <a:t>Vierde niveau</a:t>
            </a:r>
          </a:p>
          <a:p>
            <a:pPr lvl="4"/>
            <a:r>
              <a:rPr lang="nl-NL" altLang="nl-BE" smtClean="0"/>
              <a:t>Vijfde niveau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4750" y="656748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 smtClean="0">
                <a:solidFill>
                  <a:srgbClr val="6B645E"/>
                </a:solidFill>
                <a:latin typeface="Arial" charset="0"/>
              </a:defRPr>
            </a:lvl1pPr>
          </a:lstStyle>
          <a:p>
            <a:pPr>
              <a:defRPr/>
            </a:pPr>
            <a:fld id="{06F80F2F-DF50-4870-8404-82863825DA3A}" type="datetime4">
              <a:rPr lang="en-GB"/>
              <a:pPr>
                <a:defRPr/>
              </a:pPr>
              <a:t>27 March 2015</a:t>
            </a:fld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00925" y="6530975"/>
            <a:ext cx="762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500">
                <a:solidFill>
                  <a:srgbClr val="6B645E"/>
                </a:solidFill>
                <a:latin typeface="Arial" charset="0"/>
              </a:defRPr>
            </a:lvl1pPr>
          </a:lstStyle>
          <a:p>
            <a:pPr>
              <a:defRPr/>
            </a:pPr>
            <a:fld id="{F3C285AF-0580-44E8-A620-4D95514E35D4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463675"/>
            <a:ext cx="317500" cy="1303338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nl-BE" altLang="nl-BE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</p:sldLayoutIdLst>
  <p:hf sldNum="0" hdr="0" ftr="0"/>
  <p:txStyles>
    <p:titleStyle>
      <a:lvl1pPr marL="398463" indent="-398463" algn="l" rtl="0" eaLnBrk="0" fontAlgn="base" hangingPunct="0">
        <a:spcBef>
          <a:spcPct val="0"/>
        </a:spcBef>
        <a:spcAft>
          <a:spcPct val="0"/>
        </a:spcAft>
        <a:buSzPct val="81000"/>
        <a:buBlip>
          <a:blip r:embed="rId14"/>
        </a:buBlip>
        <a:defRPr sz="3300" b="1">
          <a:solidFill>
            <a:schemeClr val="tx2"/>
          </a:solidFill>
          <a:latin typeface="+mj-lt"/>
          <a:ea typeface="+mj-ea"/>
          <a:cs typeface="+mj-cs"/>
        </a:defRPr>
      </a:lvl1pPr>
      <a:lvl2pPr marL="398463" indent="-398463" algn="l" rtl="0" eaLnBrk="0" fontAlgn="base" hangingPunct="0">
        <a:spcBef>
          <a:spcPct val="0"/>
        </a:spcBef>
        <a:spcAft>
          <a:spcPct val="0"/>
        </a:spcAft>
        <a:buSzPct val="81000"/>
        <a:buBlip>
          <a:blip r:embed="rId14"/>
        </a:buBlip>
        <a:defRPr sz="3300" b="1">
          <a:solidFill>
            <a:schemeClr val="tx2"/>
          </a:solidFill>
          <a:latin typeface="Arial Narrow" pitchFamily="34" charset="0"/>
        </a:defRPr>
      </a:lvl2pPr>
      <a:lvl3pPr marL="398463" indent="-398463" algn="l" rtl="0" eaLnBrk="0" fontAlgn="base" hangingPunct="0">
        <a:spcBef>
          <a:spcPct val="0"/>
        </a:spcBef>
        <a:spcAft>
          <a:spcPct val="0"/>
        </a:spcAft>
        <a:buSzPct val="81000"/>
        <a:buBlip>
          <a:blip r:embed="rId14"/>
        </a:buBlip>
        <a:defRPr sz="3300" b="1">
          <a:solidFill>
            <a:schemeClr val="tx2"/>
          </a:solidFill>
          <a:latin typeface="Arial Narrow" pitchFamily="34" charset="0"/>
        </a:defRPr>
      </a:lvl3pPr>
      <a:lvl4pPr marL="398463" indent="-398463" algn="l" rtl="0" eaLnBrk="0" fontAlgn="base" hangingPunct="0">
        <a:spcBef>
          <a:spcPct val="0"/>
        </a:spcBef>
        <a:spcAft>
          <a:spcPct val="0"/>
        </a:spcAft>
        <a:buSzPct val="81000"/>
        <a:buBlip>
          <a:blip r:embed="rId14"/>
        </a:buBlip>
        <a:defRPr sz="3300" b="1">
          <a:solidFill>
            <a:schemeClr val="tx2"/>
          </a:solidFill>
          <a:latin typeface="Arial Narrow" pitchFamily="34" charset="0"/>
        </a:defRPr>
      </a:lvl4pPr>
      <a:lvl5pPr marL="398463" indent="-398463" algn="l" rtl="0" eaLnBrk="0" fontAlgn="base" hangingPunct="0">
        <a:spcBef>
          <a:spcPct val="0"/>
        </a:spcBef>
        <a:spcAft>
          <a:spcPct val="0"/>
        </a:spcAft>
        <a:buSzPct val="81000"/>
        <a:buBlip>
          <a:blip r:embed="rId14"/>
        </a:buBlip>
        <a:defRPr sz="3300" b="1">
          <a:solidFill>
            <a:schemeClr val="tx2"/>
          </a:solidFill>
          <a:latin typeface="Arial Narrow" pitchFamily="34" charset="0"/>
        </a:defRPr>
      </a:lvl5pPr>
      <a:lvl6pPr marL="855663" indent="-398463" algn="l" rtl="0" fontAlgn="base">
        <a:spcBef>
          <a:spcPct val="0"/>
        </a:spcBef>
        <a:spcAft>
          <a:spcPct val="0"/>
        </a:spcAft>
        <a:buSzPct val="81000"/>
        <a:buBlip>
          <a:blip r:embed="rId14"/>
        </a:buBlip>
        <a:defRPr sz="3300" b="1">
          <a:solidFill>
            <a:schemeClr val="tx2"/>
          </a:solidFill>
          <a:latin typeface="Arial Narrow" pitchFamily="34" charset="0"/>
        </a:defRPr>
      </a:lvl6pPr>
      <a:lvl7pPr marL="1312863" indent="-398463" algn="l" rtl="0" fontAlgn="base">
        <a:spcBef>
          <a:spcPct val="0"/>
        </a:spcBef>
        <a:spcAft>
          <a:spcPct val="0"/>
        </a:spcAft>
        <a:buSzPct val="81000"/>
        <a:buBlip>
          <a:blip r:embed="rId14"/>
        </a:buBlip>
        <a:defRPr sz="3300" b="1">
          <a:solidFill>
            <a:schemeClr val="tx2"/>
          </a:solidFill>
          <a:latin typeface="Arial Narrow" pitchFamily="34" charset="0"/>
        </a:defRPr>
      </a:lvl7pPr>
      <a:lvl8pPr marL="1770063" indent="-398463" algn="l" rtl="0" fontAlgn="base">
        <a:spcBef>
          <a:spcPct val="0"/>
        </a:spcBef>
        <a:spcAft>
          <a:spcPct val="0"/>
        </a:spcAft>
        <a:buSzPct val="81000"/>
        <a:buBlip>
          <a:blip r:embed="rId14"/>
        </a:buBlip>
        <a:defRPr sz="3300" b="1">
          <a:solidFill>
            <a:schemeClr val="tx2"/>
          </a:solidFill>
          <a:latin typeface="Arial Narrow" pitchFamily="34" charset="0"/>
        </a:defRPr>
      </a:lvl8pPr>
      <a:lvl9pPr marL="2227263" indent="-398463" algn="l" rtl="0" fontAlgn="base">
        <a:spcBef>
          <a:spcPct val="0"/>
        </a:spcBef>
        <a:spcAft>
          <a:spcPct val="0"/>
        </a:spcAft>
        <a:buSzPct val="81000"/>
        <a:buBlip>
          <a:blip r:embed="rId14"/>
        </a:buBlip>
        <a:defRPr sz="3300" b="1">
          <a:solidFill>
            <a:schemeClr val="tx2"/>
          </a:solidFill>
          <a:latin typeface="Arial Narrow" pitchFamily="34" charset="0"/>
        </a:defRPr>
      </a:lvl9pPr>
    </p:titleStyle>
    <p:bodyStyle>
      <a:lvl1pPr marL="319088" indent="-319088" algn="l" rtl="0" eaLnBrk="0" fontAlgn="base" hangingPunct="0">
        <a:lnSpc>
          <a:spcPts val="28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300" b="1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46050" algn="l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Char char="-"/>
        <a:defRPr sz="2100">
          <a:solidFill>
            <a:schemeClr val="tx1"/>
          </a:solidFill>
          <a:latin typeface="+mn-lt"/>
        </a:defRPr>
      </a:lvl2pPr>
      <a:lvl3pPr marL="638175" indent="-147638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sz="2100">
          <a:solidFill>
            <a:schemeClr val="tx1"/>
          </a:solidFill>
          <a:latin typeface="+mn-lt"/>
        </a:defRPr>
      </a:lvl3pPr>
      <a:lvl4pPr marL="16954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14550" indent="-228600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57175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2895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48615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4335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wmf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DirElec-Verk@rrn.fgov.be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hyperlink" Target="http://www.verkiezingen.fgov.be/" TargetMode="External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11" Type="http://schemas.openxmlformats.org/officeDocument/2006/relationships/image" Target="../media/image18.png"/><Relationship Id="rId5" Type="http://schemas.openxmlformats.org/officeDocument/2006/relationships/image" Target="../media/image12.wmf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2833DE4-403D-4069-AD31-3A108FDBEE49}" type="datetime4">
              <a:rPr lang="en-GB" altLang="nl-BE"/>
              <a:pPr/>
              <a:t>27 March 2015</a:t>
            </a:fld>
            <a:endParaRPr lang="en-GB" altLang="nl-BE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en-GB" altLang="nl-BE" smtClean="0"/>
              <a:t>Good practice and new technologies: the Belgian case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5105400"/>
            <a:ext cx="5729288" cy="493713"/>
          </a:xfrm>
          <a:noFill/>
        </p:spPr>
        <p:txBody>
          <a:bodyPr/>
          <a:lstStyle/>
          <a:p>
            <a:pPr eaLnBrk="1" hangingPunct="1"/>
            <a:r>
              <a:rPr lang="en-GB" altLang="nl-BE" dirty="0" smtClean="0"/>
              <a:t>David Van Kerckhoven</a:t>
            </a:r>
          </a:p>
        </p:txBody>
      </p:sp>
      <p:pic>
        <p:nvPicPr>
          <p:cNvPr id="3077" name="Picture 6" descr="D:\users\david.vankerckhoven\AppData\Local\Microsoft\Windows\Temporary Internet Files\Content.IE5\NUFIU2PE\MC90034941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200400"/>
            <a:ext cx="1363663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BCE_logo_EN_FR_quadr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228600"/>
            <a:ext cx="2503932" cy="1073639"/>
          </a:xfrm>
          <a:prstGeom prst="rect">
            <a:avLst/>
          </a:prstGeom>
        </p:spPr>
      </p:pic>
      <p:pic>
        <p:nvPicPr>
          <p:cNvPr id="7" name="Picture 6" descr="comm venic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00" y="303334"/>
            <a:ext cx="783951" cy="915866"/>
          </a:xfrm>
          <a:prstGeom prst="rect">
            <a:avLst/>
          </a:prstGeom>
        </p:spPr>
      </p:pic>
      <p:pic>
        <p:nvPicPr>
          <p:cNvPr id="8" name="Picture 7" descr="ibz-EN_POS_RGB_2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0600" y="381000"/>
            <a:ext cx="2809824" cy="734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C3D27F5-0E18-4267-8E6D-7F1D6B98FCE0}" type="datetime4">
              <a:rPr lang="en-GB" altLang="nl-BE"/>
              <a:pPr/>
              <a:t>27 March 2015</a:t>
            </a:fld>
            <a:endParaRPr lang="en-GB" altLang="nl-BE"/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868363" y="241300"/>
            <a:ext cx="7554912" cy="974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2pPr>
            <a:lvl3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3pPr>
            <a:lvl4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4pPr>
            <a:lvl5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5pPr>
            <a:lvl6pPr marL="8556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6pPr>
            <a:lvl7pPr marL="13128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7pPr>
            <a:lvl8pPr marL="17700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8pPr>
            <a:lvl9pPr marL="22272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100000"/>
              </a:lnSpc>
              <a:buClrTx/>
              <a:defRPr/>
            </a:pPr>
            <a:r>
              <a:rPr lang="en-GB" altLang="nl-BE" sz="3300" kern="0" dirty="0" smtClean="0"/>
              <a:t>Transparency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524000"/>
            <a:ext cx="7467600" cy="4724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/>
              <a:t> Openness towards citizens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sz="1600" dirty="0"/>
              <a:t>Website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sz="1600" dirty="0"/>
              <a:t>Helpdesk</a:t>
            </a: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 Publication software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 Improvement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sz="1600" dirty="0"/>
              <a:t>IT security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sz="1600" dirty="0"/>
              <a:t>Procedures</a:t>
            </a:r>
          </a:p>
        </p:txBody>
      </p:sp>
      <p:pic>
        <p:nvPicPr>
          <p:cNvPr id="12293" name="Picture 2" descr="D:\users\david.vankerckhoven\AppData\Local\Microsoft\Windows\Temporary Internet Files\Content.IE5\2MSC5L3P\open_box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981200"/>
            <a:ext cx="2141537" cy="173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1" descr="D:\users\david.vankerckhoven\AppData\Local\Microsoft\Windows\Temporary Internet Files\Content.IE5\2MSC5L3P\code1_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657600"/>
            <a:ext cx="20955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8" descr="D:\users\david.vankerckhoven\AppData\Local\Microsoft\Windows\Temporary Internet Files\Content.IE5\ZD7PJ9BD\internet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313" y="2057400"/>
            <a:ext cx="954087" cy="76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25" descr="D:\users\david.vankerckhoven\AppData\Local\Microsoft\Windows\Temporary Internet Files\Content.IE5\9OOMSK31\improvement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2387" y="3810000"/>
            <a:ext cx="2138613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33" descr="D:\users\david.vankerckhoven\AppData\Local\Microsoft\Windows\Temporary Internet Files\Content.IE5\5OT7W24F\Helpdesk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4419600"/>
            <a:ext cx="2493963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9C260CC-4CCB-4A7E-9A7F-5CBEA3BF524B}" type="datetime4">
              <a:rPr lang="en-GB" altLang="nl-BE"/>
              <a:pPr/>
              <a:t>27 March 2015</a:t>
            </a:fld>
            <a:endParaRPr lang="nl-NL" altLang="nl-BE"/>
          </a:p>
        </p:txBody>
      </p:sp>
      <p:sp>
        <p:nvSpPr>
          <p:cNvPr id="1331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600200" y="2209800"/>
            <a:ext cx="5715000" cy="3886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nl-BE" sz="2800" dirty="0" smtClean="0"/>
              <a:t>More info: </a:t>
            </a:r>
          </a:p>
          <a:p>
            <a:pPr algn="ctr" eaLnBrk="1" hangingPunct="1">
              <a:buFontTx/>
              <a:buNone/>
            </a:pPr>
            <a:endParaRPr lang="en-US" altLang="nl-BE" sz="2800" dirty="0" smtClean="0"/>
          </a:p>
          <a:p>
            <a:pPr algn="ctr" eaLnBrk="1" hangingPunct="1">
              <a:buFontTx/>
              <a:buNone/>
            </a:pPr>
            <a:r>
              <a:rPr lang="en-US" altLang="nl-BE" sz="2800" dirty="0" smtClean="0">
                <a:hlinkClick r:id="rId3"/>
              </a:rPr>
              <a:t>DirElec-Verk@rrn.fgov.be</a:t>
            </a:r>
            <a:endParaRPr lang="en-US" altLang="nl-BE" sz="2800" dirty="0" smtClean="0"/>
          </a:p>
          <a:p>
            <a:pPr algn="ctr" eaLnBrk="1" hangingPunct="1">
              <a:buFontTx/>
              <a:buNone/>
            </a:pPr>
            <a:endParaRPr lang="en-US" altLang="nl-BE" sz="2800" dirty="0" smtClean="0"/>
          </a:p>
          <a:p>
            <a:pPr algn="ctr" eaLnBrk="1" hangingPunct="1">
              <a:buFontTx/>
              <a:buNone/>
            </a:pPr>
            <a:endParaRPr lang="en-US" altLang="nl-BE" sz="2800" dirty="0" smtClean="0"/>
          </a:p>
          <a:p>
            <a:pPr algn="ctr" eaLnBrk="1" hangingPunct="1">
              <a:buFontTx/>
              <a:buNone/>
            </a:pPr>
            <a:endParaRPr lang="en-US" altLang="nl-BE" sz="2800" dirty="0" smtClean="0"/>
          </a:p>
          <a:p>
            <a:pPr algn="ctr" eaLnBrk="1" hangingPunct="1">
              <a:buFontTx/>
              <a:buNone/>
            </a:pPr>
            <a:r>
              <a:rPr lang="en-US" altLang="nl-BE" sz="2800" dirty="0" smtClean="0">
                <a:hlinkClick r:id="rId4"/>
              </a:rPr>
              <a:t>http://www.verkiezingen.fgov.be</a:t>
            </a:r>
            <a:endParaRPr lang="en-US" altLang="nl-BE" sz="2800" dirty="0" smtClean="0"/>
          </a:p>
        </p:txBody>
      </p:sp>
      <p:pic>
        <p:nvPicPr>
          <p:cNvPr id="13318" name="Picture 18" descr="D:\users\david.vankerckhoven\AppData\Local\Microsoft\Windows\Temporary Internet Files\Content.IE5\ZD7PJ9BD\internet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5334000"/>
            <a:ext cx="6117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0" descr="D:\users\david.vankerckhoven\AppData\Local\Microsoft\Windows\Temporary Internet Files\Content.IE5\9OOMSK31\emailwide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3581400"/>
            <a:ext cx="661987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BCE_logo_EN_FR_quadr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24400" y="228600"/>
            <a:ext cx="2503932" cy="1073639"/>
          </a:xfrm>
          <a:prstGeom prst="rect">
            <a:avLst/>
          </a:prstGeom>
        </p:spPr>
      </p:pic>
      <p:pic>
        <p:nvPicPr>
          <p:cNvPr id="9" name="Picture 8" descr="comm venice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91400" y="303334"/>
            <a:ext cx="783951" cy="915866"/>
          </a:xfrm>
          <a:prstGeom prst="rect">
            <a:avLst/>
          </a:prstGeom>
        </p:spPr>
      </p:pic>
      <p:pic>
        <p:nvPicPr>
          <p:cNvPr id="10" name="Picture 9" descr="ibz-EN_POS_RGB_2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90600" y="381000"/>
            <a:ext cx="2809824" cy="734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BE" smtClean="0"/>
              <a:t>Content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219200" y="1676400"/>
          <a:ext cx="6781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4FD08BA-9A83-4E87-95A7-573DFD0EC707}" type="datetime4">
              <a:rPr lang="en-GB" altLang="nl-BE"/>
              <a:pPr/>
              <a:t>27 March 2015</a:t>
            </a:fld>
            <a:endParaRPr lang="en-GB" alt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BE" smtClean="0"/>
              <a:t>The Belgian voting system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838200" y="1600200"/>
          <a:ext cx="7543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B6632F8-44E7-4C9B-9AAD-E9EFE97C856B}" type="datetime4">
              <a:rPr lang="en-GB" altLang="nl-BE"/>
              <a:pPr/>
              <a:t>27 March 2015</a:t>
            </a:fld>
            <a:endParaRPr lang="en-GB" alt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914400" y="1625600"/>
          <a:ext cx="74676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1630440-C3F5-48C3-A173-E4156CBFB081}" type="datetime4">
              <a:rPr lang="en-GB" altLang="nl-BE"/>
              <a:pPr/>
              <a:t>27 March 2015</a:t>
            </a:fld>
            <a:endParaRPr lang="nl-NL" altLang="nl-BE"/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868363" y="241300"/>
            <a:ext cx="7554912" cy="974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8"/>
              </a:buBlip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8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2pPr>
            <a:lvl3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8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3pPr>
            <a:lvl4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8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4pPr>
            <a:lvl5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8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5pPr>
            <a:lvl6pPr marL="8556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8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6pPr>
            <a:lvl7pPr marL="13128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8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7pPr>
            <a:lvl8pPr marL="17700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8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8pPr>
            <a:lvl9pPr marL="22272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8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100000"/>
              </a:lnSpc>
              <a:buClrTx/>
              <a:defRPr/>
            </a:pPr>
            <a:r>
              <a:rPr lang="en-GB" altLang="nl-BE" sz="3300" kern="0" dirty="0" smtClean="0"/>
              <a:t>Collection candidates</a:t>
            </a:r>
          </a:p>
        </p:txBody>
      </p:sp>
      <p:pic>
        <p:nvPicPr>
          <p:cNvPr id="6149" name="Picture 10" descr="C:\Users\david.vankerckhoven\AppData\Local\Microsoft\Windows\Temporary Internet Files\Content.IE5\FCJSVBEJ\MC90043524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2667000"/>
            <a:ext cx="142875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"/>
            <a:ext cx="9144000" cy="6980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7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BD71614-BBFA-4909-955D-ABF1A7F45AEE}" type="datetime4">
              <a:rPr lang="en-GB" altLang="nl-BE"/>
              <a:pPr/>
              <a:t>27 March 2015</a:t>
            </a:fld>
            <a:endParaRPr lang="nl-NL" altLang="nl-BE"/>
          </a:p>
        </p:txBody>
      </p:sp>
      <p:sp>
        <p:nvSpPr>
          <p:cNvPr id="6" name="Line Callout 3 15"/>
          <p:cNvSpPr/>
          <p:nvPr/>
        </p:nvSpPr>
        <p:spPr>
          <a:xfrm>
            <a:off x="152400" y="381000"/>
            <a:ext cx="1584325" cy="701675"/>
          </a:xfrm>
          <a:prstGeom prst="borderCallout3">
            <a:avLst>
              <a:gd name="adj1" fmla="val 48985"/>
              <a:gd name="adj2" fmla="val 101088"/>
              <a:gd name="adj3" fmla="val 36027"/>
              <a:gd name="adj4" fmla="val 126064"/>
              <a:gd name="adj5" fmla="val 22254"/>
              <a:gd name="adj6" fmla="val 157805"/>
              <a:gd name="adj7" fmla="val 138606"/>
              <a:gd name="adj8" fmla="val 213465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nl-BE" sz="1400" dirty="0">
                <a:solidFill>
                  <a:schemeClr val="bg1"/>
                </a:solidFill>
              </a:rPr>
              <a:t>Barcode reader (</a:t>
            </a:r>
            <a:r>
              <a:rPr lang="nl-BE" sz="1400" dirty="0" err="1">
                <a:solidFill>
                  <a:schemeClr val="bg1"/>
                </a:solidFill>
              </a:rPr>
              <a:t>optional</a:t>
            </a:r>
            <a:r>
              <a:rPr lang="nl-BE" sz="1400" dirty="0">
                <a:solidFill>
                  <a:schemeClr val="bg1"/>
                </a:solidFill>
              </a:rPr>
              <a:t>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Line Callout 3 13"/>
          <p:cNvSpPr/>
          <p:nvPr/>
        </p:nvSpPr>
        <p:spPr>
          <a:xfrm>
            <a:off x="4130675" y="2514600"/>
            <a:ext cx="1584325" cy="609600"/>
          </a:xfrm>
          <a:prstGeom prst="borderCallout3">
            <a:avLst>
              <a:gd name="adj1" fmla="val 48985"/>
              <a:gd name="adj2" fmla="val 101088"/>
              <a:gd name="adj3" fmla="val -5895"/>
              <a:gd name="adj4" fmla="val 119801"/>
              <a:gd name="adj5" fmla="val -4150"/>
              <a:gd name="adj6" fmla="val 120344"/>
              <a:gd name="adj7" fmla="val 13662"/>
              <a:gd name="adj8" fmla="val 144647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nl-BE" sz="1400" dirty="0">
                <a:solidFill>
                  <a:schemeClr val="bg1"/>
                </a:solidFill>
              </a:rPr>
              <a:t>Voting computer and alarm box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Line Callout 3 12"/>
          <p:cNvSpPr/>
          <p:nvPr/>
        </p:nvSpPr>
        <p:spPr>
          <a:xfrm>
            <a:off x="609600" y="5592763"/>
            <a:ext cx="1223963" cy="503237"/>
          </a:xfrm>
          <a:prstGeom prst="borderCallout3">
            <a:avLst>
              <a:gd name="adj1" fmla="val 48985"/>
              <a:gd name="adj2" fmla="val 101088"/>
              <a:gd name="adj3" fmla="val 44665"/>
              <a:gd name="adj4" fmla="val 123963"/>
              <a:gd name="adj5" fmla="val -104021"/>
              <a:gd name="adj6" fmla="val 137383"/>
              <a:gd name="adj7" fmla="val -104957"/>
              <a:gd name="adj8" fmla="val 1366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nl-BE" sz="1400" dirty="0">
                <a:solidFill>
                  <a:schemeClr val="bg1"/>
                </a:solidFill>
              </a:rPr>
              <a:t>Ballot box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Line Callout 3 9"/>
          <p:cNvSpPr/>
          <p:nvPr/>
        </p:nvSpPr>
        <p:spPr>
          <a:xfrm>
            <a:off x="6689725" y="4419600"/>
            <a:ext cx="2073275" cy="981075"/>
          </a:xfrm>
          <a:prstGeom prst="borderCallout3">
            <a:avLst>
              <a:gd name="adj1" fmla="val 48985"/>
              <a:gd name="adj2" fmla="val -663"/>
              <a:gd name="adj3" fmla="val 51364"/>
              <a:gd name="adj4" fmla="val -19914"/>
              <a:gd name="adj5" fmla="val 41761"/>
              <a:gd name="adj6" fmla="val -60966"/>
              <a:gd name="adj7" fmla="val 56221"/>
              <a:gd name="adj8" fmla="val -69567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nl-BE" sz="1400" dirty="0">
                <a:solidFill>
                  <a:schemeClr val="bg1"/>
                </a:solidFill>
              </a:rPr>
              <a:t>Computer chairperson, card reader and</a:t>
            </a:r>
            <a:br>
              <a:rPr lang="nl-BE" sz="1400" dirty="0">
                <a:solidFill>
                  <a:schemeClr val="bg1"/>
                </a:solidFill>
              </a:rPr>
            </a:br>
            <a:r>
              <a:rPr lang="nl-BE" sz="1400" dirty="0">
                <a:solidFill>
                  <a:schemeClr val="bg1"/>
                </a:solidFill>
              </a:rPr>
              <a:t>usb hub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Line Callout 3 10"/>
          <p:cNvSpPr/>
          <p:nvPr/>
        </p:nvSpPr>
        <p:spPr>
          <a:xfrm>
            <a:off x="7089775" y="5562600"/>
            <a:ext cx="1368425" cy="431800"/>
          </a:xfrm>
          <a:prstGeom prst="borderCallout3">
            <a:avLst>
              <a:gd name="adj1" fmla="val 43946"/>
              <a:gd name="adj2" fmla="val -755"/>
              <a:gd name="adj3" fmla="val 32068"/>
              <a:gd name="adj4" fmla="val -21782"/>
              <a:gd name="adj5" fmla="val -2538"/>
              <a:gd name="adj6" fmla="val -48690"/>
              <a:gd name="adj7" fmla="val -36687"/>
              <a:gd name="adj8" fmla="val -67181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nl-BE" sz="1400" dirty="0">
                <a:solidFill>
                  <a:schemeClr val="bg1"/>
                </a:solidFill>
              </a:rPr>
              <a:t>Printer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atum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B2F1623-DB4F-426D-ACB5-6C96CE44DE56}" type="datetime4">
              <a:rPr lang="en-GB" altLang="nl-BE"/>
              <a:pPr/>
              <a:t>27 March 2015</a:t>
            </a:fld>
            <a:endParaRPr lang="nl-NL" altLang="nl-BE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241300"/>
            <a:ext cx="7554912" cy="974725"/>
          </a:xfrm>
        </p:spPr>
        <p:txBody>
          <a:bodyPr/>
          <a:lstStyle/>
          <a:p>
            <a:pPr eaLnBrk="1" hangingPunct="1"/>
            <a:r>
              <a:rPr lang="en-US" altLang="nl-BE" smtClean="0"/>
              <a:t>Collection results and publication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buFontTx/>
              <a:buNone/>
            </a:pPr>
            <a:r>
              <a:rPr lang="fr-BE" altLang="nl-BE"/>
              <a:t> </a:t>
            </a:r>
            <a:endParaRPr lang="fr-FR" altLang="nl-BE"/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buFontTx/>
              <a:buNone/>
            </a:pPr>
            <a:endParaRPr lang="en-US" altLang="nl-BE"/>
          </a:p>
        </p:txBody>
      </p:sp>
      <p:pic>
        <p:nvPicPr>
          <p:cNvPr id="8198" name="Picture 21" descr="ibz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5257800"/>
            <a:ext cx="762000" cy="62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Line 27"/>
          <p:cNvSpPr>
            <a:spLocks noChangeShapeType="1"/>
          </p:cNvSpPr>
          <p:nvPr/>
        </p:nvSpPr>
        <p:spPr bwMode="auto">
          <a:xfrm>
            <a:off x="1308100" y="2222500"/>
            <a:ext cx="1268413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BE"/>
          </a:p>
        </p:txBody>
      </p:sp>
      <p:sp>
        <p:nvSpPr>
          <p:cNvPr id="8200" name="Rectangle 28"/>
          <p:cNvSpPr>
            <a:spLocks noChangeArrowheads="1"/>
          </p:cNvSpPr>
          <p:nvPr/>
        </p:nvSpPr>
        <p:spPr bwMode="auto">
          <a:xfrm>
            <a:off x="2044700" y="1917700"/>
            <a:ext cx="531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nl-BE" sz="2400">
                <a:solidFill>
                  <a:srgbClr val="FF0000"/>
                </a:solidFill>
                <a:latin typeface="Times"/>
              </a:rPr>
              <a:t> </a:t>
            </a:r>
          </a:p>
        </p:txBody>
      </p:sp>
      <p:pic>
        <p:nvPicPr>
          <p:cNvPr id="8201" name="Afbeelding 33" descr="USB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6525" y="1584325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37" descr="D:\users\david.vankerckhoven\AppData\Local\Microsoft\Windows\Temporary Internet Files\Content.IE5\6V5P3M52\MC90033964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3988" y="3579813"/>
            <a:ext cx="5334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38" descr="D:\users\david.vankerckhoven\AppData\Local\Microsoft\Windows\Temporary Internet Files\Content.IE5\6O4WJ39F\MC90038433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8188" y="3962400"/>
            <a:ext cx="7223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39" descr="D:\users\david.vankerckhoven\AppData\Local\Microsoft\Windows\Temporary Internet Files\Content.IE5\6V5P3M52\MM900284061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2150" y="2116138"/>
            <a:ext cx="666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5" name="Document"/>
          <p:cNvSpPr>
            <a:spLocks noEditPoints="1" noChangeArrowheads="1"/>
          </p:cNvSpPr>
          <p:nvPr/>
        </p:nvSpPr>
        <p:spPr bwMode="auto">
          <a:xfrm>
            <a:off x="2092325" y="1584325"/>
            <a:ext cx="381000" cy="533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0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8206" name="Line 27"/>
          <p:cNvSpPr>
            <a:spLocks noChangeShapeType="1"/>
          </p:cNvSpPr>
          <p:nvPr/>
        </p:nvSpPr>
        <p:spPr bwMode="auto">
          <a:xfrm flipV="1">
            <a:off x="1306513" y="3214688"/>
            <a:ext cx="1298575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BE"/>
          </a:p>
        </p:txBody>
      </p:sp>
      <p:pic>
        <p:nvPicPr>
          <p:cNvPr id="8207" name="Afbeelding 33" descr="USB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2895600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Document"/>
          <p:cNvSpPr>
            <a:spLocks noEditPoints="1" noChangeArrowheads="1"/>
          </p:cNvSpPr>
          <p:nvPr/>
        </p:nvSpPr>
        <p:spPr bwMode="auto">
          <a:xfrm>
            <a:off x="2017713" y="2895600"/>
            <a:ext cx="381000" cy="533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0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8209" name="Line 27"/>
          <p:cNvSpPr>
            <a:spLocks noChangeShapeType="1"/>
          </p:cNvSpPr>
          <p:nvPr/>
        </p:nvSpPr>
        <p:spPr bwMode="auto">
          <a:xfrm flipV="1">
            <a:off x="1276350" y="3276600"/>
            <a:ext cx="1544638" cy="181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BE"/>
          </a:p>
        </p:txBody>
      </p:sp>
      <p:pic>
        <p:nvPicPr>
          <p:cNvPr id="8210" name="Afbeelding 33" descr="USB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9388" y="4191000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1" name="Document"/>
          <p:cNvSpPr>
            <a:spLocks noEditPoints="1" noChangeArrowheads="1"/>
          </p:cNvSpPr>
          <p:nvPr/>
        </p:nvSpPr>
        <p:spPr bwMode="auto">
          <a:xfrm>
            <a:off x="2133600" y="4191000"/>
            <a:ext cx="381000" cy="533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0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nl-BE"/>
          </a:p>
        </p:txBody>
      </p:sp>
      <p:pic>
        <p:nvPicPr>
          <p:cNvPr id="8212" name="Picture 55" descr="D:\users\david.vankerckhoven\AppData\Local\Microsoft\Windows\Temporary Internet Files\Content.IE5\9OOMSK31\MP900316965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37776" y="1779587"/>
            <a:ext cx="1681824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57" descr="D:\users\david.vankerckhoven\AppData\Local\Microsoft\Windows\Temporary Internet Files\Content.IE5\2MSC5L3P\MC900434845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4648200"/>
            <a:ext cx="148907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Picture 58" descr="D:\users\david.vankerckhoven\AppData\Local\Microsoft\Windows\Temporary Internet Files\Content.IE5\ZD7PJ9BD\MC910215889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0713" y="1550988"/>
            <a:ext cx="7429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5" name="Picture 58" descr="D:\users\david.vankerckhoven\AppData\Local\Microsoft\Windows\Temporary Internet Files\Content.IE5\ZD7PJ9BD\MC910215889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" y="4700588"/>
            <a:ext cx="7429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6" name="Picture 58" descr="D:\users\david.vankerckhoven\AppData\Local\Microsoft\Windows\Temporary Internet Files\Content.IE5\ZD7PJ9BD\MC910215889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3563" y="3040063"/>
            <a:ext cx="7429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217" name="Curved Connector 13"/>
          <p:cNvCxnSpPr>
            <a:cxnSpLocks noChangeShapeType="1"/>
          </p:cNvCxnSpPr>
          <p:nvPr/>
        </p:nvCxnSpPr>
        <p:spPr bwMode="auto">
          <a:xfrm>
            <a:off x="6249988" y="5478463"/>
            <a:ext cx="914400" cy="914400"/>
          </a:xfrm>
          <a:prstGeom prst="curved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8218" name="Straight Arrow Connector 92"/>
          <p:cNvCxnSpPr>
            <a:cxnSpLocks noChangeShapeType="1"/>
          </p:cNvCxnSpPr>
          <p:nvPr/>
        </p:nvCxnSpPr>
        <p:spPr bwMode="auto">
          <a:xfrm>
            <a:off x="3227388" y="3267075"/>
            <a:ext cx="1346200" cy="16859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8219" name="Curved Connector 14371"/>
          <p:cNvCxnSpPr>
            <a:cxnSpLocks noChangeShapeType="1"/>
          </p:cNvCxnSpPr>
          <p:nvPr/>
        </p:nvCxnSpPr>
        <p:spPr bwMode="auto">
          <a:xfrm>
            <a:off x="6862763" y="4800600"/>
            <a:ext cx="914400" cy="914400"/>
          </a:xfrm>
          <a:prstGeom prst="curvedConnector3">
            <a:avLst>
              <a:gd name="adj1" fmla="val 50000"/>
            </a:avLst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p:pic>
        <p:nvPicPr>
          <p:cNvPr id="8220" name="Picture 38" descr="D:\users\david.vankerckhoven\AppData\Local\Microsoft\Windows\Temporary Internet Files\Content.IE5\5OT7W24F\MC900441310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75150" y="5997575"/>
            <a:ext cx="4794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1" name="Picture 40" descr="D:\users\david.vankerckhoven\AppData\Local\Microsoft\Windows\Temporary Internet Files\Content.IE5\9OOMSK31\MP900446463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72200" y="2209800"/>
            <a:ext cx="2057400" cy="308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222" name="Straight Arrow Connector 5"/>
          <p:cNvCxnSpPr>
            <a:cxnSpLocks noChangeShapeType="1"/>
          </p:cNvCxnSpPr>
          <p:nvPr/>
        </p:nvCxnSpPr>
        <p:spPr bwMode="auto">
          <a:xfrm flipV="1">
            <a:off x="5486400" y="5089525"/>
            <a:ext cx="588963" cy="2730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838200" y="1676400"/>
          <a:ext cx="7467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1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4D4A7DD-A234-40F6-BCBE-A3D8473F545F}" type="datetime4">
              <a:rPr lang="en-GB" altLang="nl-BE"/>
              <a:pPr/>
              <a:t>27 March 2015</a:t>
            </a:fld>
            <a:endParaRPr lang="nl-NL" altLang="nl-BE"/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868363" y="241300"/>
            <a:ext cx="7554912" cy="974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8"/>
              </a:buBlip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8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2pPr>
            <a:lvl3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8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3pPr>
            <a:lvl4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8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4pPr>
            <a:lvl5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8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5pPr>
            <a:lvl6pPr marL="8556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8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6pPr>
            <a:lvl7pPr marL="13128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8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7pPr>
            <a:lvl8pPr marL="17700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8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8pPr>
            <a:lvl9pPr marL="22272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8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100000"/>
              </a:lnSpc>
              <a:buClrTx/>
              <a:defRPr/>
            </a:pPr>
            <a:r>
              <a:rPr lang="nl-BE" altLang="nl-BE" sz="3300" kern="0" dirty="0" smtClean="0"/>
              <a:t>Security principles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F252003-D298-4828-91AA-A8D01CCF1E15}" type="datetime4">
              <a:rPr lang="en-GB" altLang="nl-BE"/>
              <a:pPr/>
              <a:t>27 March 2015</a:t>
            </a:fld>
            <a:endParaRPr lang="nl-NL" altLang="nl-BE"/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868363" y="241300"/>
            <a:ext cx="7554912" cy="974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2pPr>
            <a:lvl3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3pPr>
            <a:lvl4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4pPr>
            <a:lvl5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5pPr>
            <a:lvl6pPr marL="8556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6pPr>
            <a:lvl7pPr marL="13128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7pPr>
            <a:lvl8pPr marL="17700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8pPr>
            <a:lvl9pPr marL="22272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100000"/>
              </a:lnSpc>
              <a:buClrTx/>
              <a:defRPr/>
            </a:pPr>
            <a:r>
              <a:rPr lang="nl-BE" altLang="nl-BE" sz="3300" kern="0" dirty="0" smtClean="0"/>
              <a:t>IT security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752600"/>
            <a:ext cx="7467600" cy="449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BE" sz="2800" dirty="0"/>
              <a:t> IT security people </a:t>
            </a:r>
            <a:r>
              <a:rPr lang="nl-BE" sz="2800" dirty="0">
                <a:sym typeface="Wingdings" panose="05000000000000000000" pitchFamily="2" charset="2"/>
              </a:rPr>
              <a:t> </a:t>
            </a:r>
            <a:r>
              <a:rPr lang="nl-BE" sz="2800" dirty="0" smtClean="0">
                <a:sym typeface="Wingdings" panose="05000000000000000000" pitchFamily="2" charset="2"/>
              </a:rPr>
              <a:t>Hackers</a:t>
            </a:r>
          </a:p>
          <a:p>
            <a:pPr>
              <a:buNone/>
              <a:defRPr/>
            </a:pPr>
            <a:endParaRPr lang="nl-BE" sz="28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nl-BE" sz="2000" dirty="0">
                <a:sym typeface="Wingdings" panose="05000000000000000000" pitchFamily="2" charset="2"/>
              </a:rPr>
              <a:t> Encryption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nl-BE" sz="2000" dirty="0">
                <a:sym typeface="Wingdings" panose="05000000000000000000" pitchFamily="2" charset="2"/>
              </a:rPr>
              <a:t> Digital signature</a:t>
            </a:r>
          </a:p>
          <a:p>
            <a:pPr>
              <a:defRPr/>
            </a:pPr>
            <a:endParaRPr lang="nl-BE" sz="2800" dirty="0">
              <a:sym typeface="Wingdings" panose="05000000000000000000" pitchFamily="2" charset="2"/>
            </a:endParaRPr>
          </a:p>
          <a:p>
            <a:pPr>
              <a:defRPr/>
            </a:pPr>
            <a:endParaRPr lang="nl-BE" sz="2800" dirty="0">
              <a:sym typeface="Wingdings" panose="05000000000000000000" pitchFamily="2" charset="2"/>
            </a:endParaRPr>
          </a:p>
          <a:p>
            <a:pPr>
              <a:defRPr/>
            </a:pPr>
            <a:endParaRPr lang="nl-BE" sz="2800" dirty="0">
              <a:sym typeface="Wingdings" panose="05000000000000000000" pitchFamily="2" charset="2"/>
            </a:endParaRPr>
          </a:p>
          <a:p>
            <a:pPr>
              <a:defRPr/>
            </a:pPr>
            <a:endParaRPr lang="nl-BE" sz="2800" dirty="0">
              <a:sym typeface="Wingdings" panose="05000000000000000000" pitchFamily="2" charset="2"/>
            </a:endParaRPr>
          </a:p>
          <a:p>
            <a:pPr>
              <a:defRPr/>
            </a:pPr>
            <a:endParaRPr lang="nl-BE" sz="2800" dirty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nl-BE" sz="2800" dirty="0" smtClean="0">
                <a:sym typeface="Wingdings" panose="05000000000000000000" pitchFamily="2" charset="2"/>
              </a:rPr>
              <a:t> </a:t>
            </a:r>
            <a:r>
              <a:rPr lang="nl-BE" sz="2800" dirty="0">
                <a:sym typeface="Wingdings" panose="05000000000000000000" pitchFamily="2" charset="2"/>
              </a:rPr>
              <a:t>Conscious</a:t>
            </a:r>
            <a:endParaRPr lang="nl-BE" sz="2800" dirty="0"/>
          </a:p>
        </p:txBody>
      </p:sp>
      <p:pic>
        <p:nvPicPr>
          <p:cNvPr id="10245" name="Picture 5" descr="D:\users\david.vankerckhoven\AppData\Local\Microsoft\Windows\Temporary Internet Files\Content.IE5\9OOMSK31\conflict-with-myself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362200"/>
            <a:ext cx="2681288" cy="25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 descr="D:\users\david.vankerckhoven\AppData\Local\Microsoft\Windows\Temporary Internet Files\Content.IE5\2MSC5L3P\cyber_security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18288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5" descr="D:\users\david.vankerckhoven\AppData\Local\Microsoft\Windows\Temporary Internet Files\Content.IE5\2MSC5L3P\thinking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99717" y="5486400"/>
            <a:ext cx="135328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65A4FAE-8219-4240-A56B-78DB8C356E59}" type="datetime4">
              <a:rPr lang="en-GB" altLang="nl-BE"/>
              <a:pPr/>
              <a:t>27 March 2015</a:t>
            </a:fld>
            <a:endParaRPr lang="nl-NL" altLang="nl-BE"/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868363" y="241300"/>
            <a:ext cx="7554912" cy="974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2pPr>
            <a:lvl3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3pPr>
            <a:lvl4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4pPr>
            <a:lvl5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5pPr>
            <a:lvl6pPr marL="8556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6pPr>
            <a:lvl7pPr marL="13128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7pPr>
            <a:lvl8pPr marL="17700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8pPr>
            <a:lvl9pPr marL="22272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100000"/>
              </a:lnSpc>
              <a:buClrTx/>
              <a:defRPr/>
            </a:pPr>
            <a:r>
              <a:rPr lang="nl-BE" altLang="nl-BE" sz="3300" kern="0" dirty="0" smtClean="0"/>
              <a:t>Security procedures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676400"/>
            <a:ext cx="7467600" cy="457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BE" sz="2800" dirty="0">
                <a:sym typeface="Wingdings" panose="05000000000000000000" pitchFamily="2" charset="2"/>
              </a:rPr>
              <a:t> Protection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nl-BE" sz="2000" dirty="0">
                <a:sym typeface="Wingdings" panose="05000000000000000000" pitchFamily="2" charset="2"/>
              </a:rPr>
              <a:t> Security zone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nl-BE" sz="2000" dirty="0">
                <a:sym typeface="Wingdings" panose="05000000000000000000" pitchFamily="2" charset="2"/>
              </a:rPr>
              <a:t> </a:t>
            </a:r>
            <a:r>
              <a:rPr lang="nl-BE" sz="2000" dirty="0" err="1">
                <a:sym typeface="Wingdings" panose="05000000000000000000" pitchFamily="2" charset="2"/>
              </a:rPr>
              <a:t>Secured</a:t>
            </a:r>
            <a:r>
              <a:rPr lang="nl-BE" sz="2000" dirty="0">
                <a:sym typeface="Wingdings" panose="05000000000000000000" pitchFamily="2" charset="2"/>
              </a:rPr>
              <a:t> </a:t>
            </a:r>
            <a:r>
              <a:rPr lang="nl-BE" sz="2000" dirty="0" smtClean="0">
                <a:sym typeface="Wingdings" panose="05000000000000000000" pitchFamily="2" charset="2"/>
              </a:rPr>
              <a:t>transport</a:t>
            </a:r>
          </a:p>
          <a:p>
            <a:pPr marL="285750" indent="-285750">
              <a:buNone/>
              <a:defRPr/>
            </a:pPr>
            <a:endParaRPr lang="nl-BE" sz="2800" dirty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nl-BE" sz="2800" dirty="0">
                <a:sym typeface="Wingdings" panose="05000000000000000000" pitchFamily="2" charset="2"/>
              </a:rPr>
              <a:t> Prevent battle</a:t>
            </a:r>
          </a:p>
          <a:p>
            <a:pPr>
              <a:defRPr/>
            </a:pPr>
            <a:endParaRPr lang="nl-BE" sz="2800" dirty="0">
              <a:sym typeface="Wingdings" panose="05000000000000000000" pitchFamily="2" charset="2"/>
            </a:endParaRPr>
          </a:p>
          <a:p>
            <a:pPr>
              <a:defRPr/>
            </a:pPr>
            <a:endParaRPr lang="nl-BE" sz="2800" dirty="0">
              <a:sym typeface="Wingdings" panose="05000000000000000000" pitchFamily="2" charset="2"/>
            </a:endParaRPr>
          </a:p>
          <a:p>
            <a:pPr>
              <a:defRPr/>
            </a:pPr>
            <a:endParaRPr lang="nl-BE" sz="2800" dirty="0">
              <a:sym typeface="Wingdings" panose="05000000000000000000" pitchFamily="2" charset="2"/>
            </a:endParaRPr>
          </a:p>
          <a:p>
            <a:pPr>
              <a:defRPr/>
            </a:pPr>
            <a:endParaRPr lang="nl-BE" sz="2800" dirty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nl-BE" sz="2800" dirty="0">
                <a:sym typeface="Wingdings" panose="05000000000000000000" pitchFamily="2" charset="2"/>
              </a:rPr>
              <a:t> A battle that doesn’t </a:t>
            </a:r>
            <a:r>
              <a:rPr lang="nl-BE" sz="2800" dirty="0" err="1">
                <a:sym typeface="Wingdings" panose="05000000000000000000" pitchFamily="2" charset="2"/>
              </a:rPr>
              <a:t>need</a:t>
            </a:r>
            <a:r>
              <a:rPr lang="nl-BE" sz="2800" dirty="0">
                <a:sym typeface="Wingdings" panose="05000000000000000000" pitchFamily="2" charset="2"/>
              </a:rPr>
              <a:t> to be fought, is always won!</a:t>
            </a:r>
            <a:endParaRPr lang="nl-BE" sz="2800" dirty="0"/>
          </a:p>
        </p:txBody>
      </p:sp>
      <p:pic>
        <p:nvPicPr>
          <p:cNvPr id="11272" name="Picture 32" descr="D:\users\david.vankerckhoven\AppData\Local\Microsoft\Windows\Temporary Internet Files\Content.IE5\ZD7PJ9BD\5660-security-lock-and-key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600200"/>
            <a:ext cx="1905001" cy="127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afe he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8600" y="3149357"/>
            <a:ext cx="2971800" cy="2260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435607"/>
      </a:dk2>
      <a:lt2>
        <a:srgbClr val="8F001C"/>
      </a:lt2>
      <a:accent1>
        <a:srgbClr val="F0AC00"/>
      </a:accent1>
      <a:accent2>
        <a:srgbClr val="063869"/>
      </a:accent2>
      <a:accent3>
        <a:srgbClr val="FFFFFF"/>
      </a:accent3>
      <a:accent4>
        <a:srgbClr val="000000"/>
      </a:accent4>
      <a:accent5>
        <a:srgbClr val="F6D2AA"/>
      </a:accent5>
      <a:accent6>
        <a:srgbClr val="05325E"/>
      </a:accent6>
      <a:hlink>
        <a:srgbClr val="D47300"/>
      </a:hlink>
      <a:folHlink>
        <a:srgbClr val="157F7D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2D2C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19088" marR="0" indent="-319088" algn="l" defTabSz="914400" rtl="0" eaLnBrk="1" fontAlgn="base" latinLnBrk="0" hangingPunct="1">
          <a:lnSpc>
            <a:spcPts val="28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Tx/>
          <a:buChar char="•"/>
          <a:tabLst/>
          <a:defRPr kumimoji="0" lang="nl-NL" sz="2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2D2C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19088" marR="0" indent="-319088" algn="l" defTabSz="914400" rtl="0" eaLnBrk="1" fontAlgn="base" latinLnBrk="0" hangingPunct="1">
          <a:lnSpc>
            <a:spcPts val="28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Tx/>
          <a:buChar char="•"/>
          <a:tabLst/>
          <a:defRPr kumimoji="0" lang="nl-NL" sz="2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435607"/>
        </a:dk2>
        <a:lt2>
          <a:srgbClr val="8F001C"/>
        </a:lt2>
        <a:accent1>
          <a:srgbClr val="F0AC00"/>
        </a:accent1>
        <a:accent2>
          <a:srgbClr val="063869"/>
        </a:accent2>
        <a:accent3>
          <a:srgbClr val="FFFFFF"/>
        </a:accent3>
        <a:accent4>
          <a:srgbClr val="000000"/>
        </a:accent4>
        <a:accent5>
          <a:srgbClr val="F6D2AA"/>
        </a:accent5>
        <a:accent6>
          <a:srgbClr val="05325E"/>
        </a:accent6>
        <a:hlink>
          <a:srgbClr val="D47300"/>
        </a:hlink>
        <a:folHlink>
          <a:srgbClr val="157F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7066</TotalTime>
  <Words>157</Words>
  <Application>Microsoft Office PowerPoint</Application>
  <PresentationFormat>On-screen Show (4:3)</PresentationFormat>
  <Paragraphs>86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Standaardontwerp</vt:lpstr>
      <vt:lpstr>Good practice and new technologies: the Belgian case</vt:lpstr>
      <vt:lpstr>Content</vt:lpstr>
      <vt:lpstr>The Belgian voting system</vt:lpstr>
      <vt:lpstr>Slide 4</vt:lpstr>
      <vt:lpstr>Slide 5</vt:lpstr>
      <vt:lpstr>Collection results and publication</vt:lpstr>
      <vt:lpstr>Slide 7</vt:lpstr>
      <vt:lpstr>Slide 8</vt:lpstr>
      <vt:lpstr>Slide 9</vt:lpstr>
      <vt:lpstr>Slide 10</vt:lpstr>
      <vt:lpstr>Slide 11</vt:lpstr>
    </vt:vector>
  </TitlesOfParts>
  <Company>FOD Binnenlandse Zaken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David Van Kerckhoven</dc:creator>
  <cp:lastModifiedBy>Peter.Grouwels</cp:lastModifiedBy>
  <cp:revision>419</cp:revision>
  <dcterms:created xsi:type="dcterms:W3CDTF">2007-07-02T10:03:53Z</dcterms:created>
  <dcterms:modified xsi:type="dcterms:W3CDTF">2015-03-27T12:09:05Z</dcterms:modified>
</cp:coreProperties>
</file>