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4" r:id="rId4"/>
    <p:sldId id="266" r:id="rId5"/>
    <p:sldId id="267" r:id="rId6"/>
    <p:sldId id="260" r:id="rId7"/>
    <p:sldId id="268" r:id="rId8"/>
    <p:sldId id="263" r:id="rId9"/>
    <p:sldId id="270" r:id="rId10"/>
    <p:sldId id="271" r:id="rId11"/>
    <p:sldId id="262" r:id="rId12"/>
    <p:sldId id="269" r:id="rId13"/>
    <p:sldId id="265" r:id="rId14"/>
  </p:sldIdLst>
  <p:sldSz cx="9144000" cy="6858000" type="screen4x3"/>
  <p:notesSz cx="6718300" cy="9867900"/>
  <p:defaultTextStyle>
    <a:defPPr>
      <a:defRPr lang="nl-NL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>
        <p:scale>
          <a:sx n="112" d="100"/>
          <a:sy n="112" d="100"/>
        </p:scale>
        <p:origin x="-74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926" y="-84"/>
      </p:cViewPr>
      <p:guideLst>
        <p:guide orient="horz" pos="3108"/>
        <p:guide pos="21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3AF5A5-272C-43DD-9E9F-1DD8BEBE00CB}" type="doc">
      <dgm:prSet loTypeId="urn:microsoft.com/office/officeart/2005/8/layout/funnel1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2C389474-166B-415E-B357-FE0088D52351}">
      <dgm:prSet phldrT="[Texte]" custT="1"/>
      <dgm:spPr/>
      <dgm:t>
        <a:bodyPr/>
        <a:lstStyle/>
        <a:p>
          <a:r>
            <a:rPr lang="en-GB" sz="1000" b="1" noProof="0" dirty="0" smtClean="0"/>
            <a:t>Organizer IBZ + </a:t>
          </a:r>
          <a:r>
            <a:rPr lang="en-GB" sz="900" b="1" noProof="0" dirty="0" smtClean="0"/>
            <a:t>Municipalities</a:t>
          </a:r>
          <a:endParaRPr lang="en-GB" sz="900" b="1" noProof="0" dirty="0"/>
        </a:p>
      </dgm:t>
    </dgm:pt>
    <dgm:pt modelId="{4009FA0E-0DB2-4791-8CE8-07095696FA87}" type="parTrans" cxnId="{957FCFE5-6CE5-412C-8166-AE121EF68F78}">
      <dgm:prSet/>
      <dgm:spPr/>
      <dgm:t>
        <a:bodyPr/>
        <a:lstStyle/>
        <a:p>
          <a:endParaRPr lang="fr-BE"/>
        </a:p>
      </dgm:t>
    </dgm:pt>
    <dgm:pt modelId="{B5DF1741-3A57-4CB6-94E3-5A7B1AE94C9C}" type="sibTrans" cxnId="{957FCFE5-6CE5-412C-8166-AE121EF68F78}">
      <dgm:prSet/>
      <dgm:spPr/>
      <dgm:t>
        <a:bodyPr/>
        <a:lstStyle/>
        <a:p>
          <a:endParaRPr lang="fr-BE"/>
        </a:p>
      </dgm:t>
    </dgm:pt>
    <dgm:pt modelId="{2E87F473-141A-47CE-A752-08AAE85C948E}">
      <dgm:prSet phldrT="[Texte]" custT="1"/>
      <dgm:spPr/>
      <dgm:t>
        <a:bodyPr/>
        <a:lstStyle/>
        <a:p>
          <a:r>
            <a:rPr lang="en-GB" sz="1100" b="1" noProof="0" dirty="0" smtClean="0"/>
            <a:t>Legislation</a:t>
          </a:r>
          <a:endParaRPr lang="en-GB" sz="1100" b="1" noProof="0" dirty="0"/>
        </a:p>
      </dgm:t>
    </dgm:pt>
    <dgm:pt modelId="{B961E29B-A346-491D-9B0A-1250B886862D}" type="parTrans" cxnId="{147B8842-EC2E-4EF8-A736-41E24D156EA5}">
      <dgm:prSet/>
      <dgm:spPr/>
      <dgm:t>
        <a:bodyPr/>
        <a:lstStyle/>
        <a:p>
          <a:endParaRPr lang="fr-BE"/>
        </a:p>
      </dgm:t>
    </dgm:pt>
    <dgm:pt modelId="{02A73DAF-6314-47CF-A95B-2A36F7415567}" type="sibTrans" cxnId="{147B8842-EC2E-4EF8-A736-41E24D156EA5}">
      <dgm:prSet/>
      <dgm:spPr/>
      <dgm:t>
        <a:bodyPr/>
        <a:lstStyle/>
        <a:p>
          <a:endParaRPr lang="fr-BE"/>
        </a:p>
      </dgm:t>
    </dgm:pt>
    <dgm:pt modelId="{6FBB225D-7AA2-4038-BF76-01AB2A36DC81}">
      <dgm:prSet phldrT="[Texte]"/>
      <dgm:spPr/>
      <dgm:t>
        <a:bodyPr/>
        <a:lstStyle/>
        <a:p>
          <a:r>
            <a:rPr lang="en-GB" b="1" noProof="0" dirty="0" smtClean="0"/>
            <a:t>Magistrates</a:t>
          </a:r>
          <a:endParaRPr lang="en-GB" b="1" noProof="0" dirty="0"/>
        </a:p>
      </dgm:t>
    </dgm:pt>
    <dgm:pt modelId="{973F08A1-9971-4889-97A9-029C83FA81E1}" type="parTrans" cxnId="{289FC5AC-4E6F-403C-BDAB-D1BA3D43E9ED}">
      <dgm:prSet/>
      <dgm:spPr/>
      <dgm:t>
        <a:bodyPr/>
        <a:lstStyle/>
        <a:p>
          <a:endParaRPr lang="fr-BE"/>
        </a:p>
      </dgm:t>
    </dgm:pt>
    <dgm:pt modelId="{AB72DEE3-C26E-4DB8-9BBE-34B46F01446D}" type="sibTrans" cxnId="{289FC5AC-4E6F-403C-BDAB-D1BA3D43E9ED}">
      <dgm:prSet/>
      <dgm:spPr/>
      <dgm:t>
        <a:bodyPr/>
        <a:lstStyle/>
        <a:p>
          <a:endParaRPr lang="fr-BE"/>
        </a:p>
      </dgm:t>
    </dgm:pt>
    <dgm:pt modelId="{3BCE5C22-66F8-4A40-AE4E-140266584BD6}">
      <dgm:prSet phldrT="[Texte]"/>
      <dgm:spPr/>
      <dgm:t>
        <a:bodyPr/>
        <a:lstStyle/>
        <a:p>
          <a:r>
            <a:rPr lang="en-GB" noProof="0" dirty="0" smtClean="0"/>
            <a:t>Neutral, transparent and impartial elections</a:t>
          </a:r>
          <a:endParaRPr lang="en-GB" noProof="0" dirty="0"/>
        </a:p>
      </dgm:t>
    </dgm:pt>
    <dgm:pt modelId="{E41F604A-5DA3-4CA8-BAD3-06597E7FD508}" type="parTrans" cxnId="{16E7CE40-B756-48E4-91C4-DF6824A33FAE}">
      <dgm:prSet/>
      <dgm:spPr/>
      <dgm:t>
        <a:bodyPr/>
        <a:lstStyle/>
        <a:p>
          <a:endParaRPr lang="fr-BE"/>
        </a:p>
      </dgm:t>
    </dgm:pt>
    <dgm:pt modelId="{4FEE1E15-FA30-494B-B6BF-E6F0477D2494}" type="sibTrans" cxnId="{16E7CE40-B756-48E4-91C4-DF6824A33FAE}">
      <dgm:prSet/>
      <dgm:spPr/>
      <dgm:t>
        <a:bodyPr/>
        <a:lstStyle/>
        <a:p>
          <a:endParaRPr lang="fr-BE"/>
        </a:p>
      </dgm:t>
    </dgm:pt>
    <dgm:pt modelId="{38E0F9C3-225E-450C-9F27-056288A828FF}" type="pres">
      <dgm:prSet presAssocID="{8D3AF5A5-272C-43DD-9E9F-1DD8BEBE00C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AB325D1B-09A8-42C7-8986-45D4D87249D9}" type="pres">
      <dgm:prSet presAssocID="{8D3AF5A5-272C-43DD-9E9F-1DD8BEBE00CB}" presName="ellipse" presStyleLbl="trBgShp" presStyleIdx="0" presStyleCnt="1"/>
      <dgm:spPr/>
      <dgm:t>
        <a:bodyPr/>
        <a:lstStyle/>
        <a:p>
          <a:endParaRPr lang="fr-BE"/>
        </a:p>
      </dgm:t>
    </dgm:pt>
    <dgm:pt modelId="{C23AB15E-0B1B-4527-8552-A9D99E465E7C}" type="pres">
      <dgm:prSet presAssocID="{8D3AF5A5-272C-43DD-9E9F-1DD8BEBE00CB}" presName="arrow1" presStyleLbl="fgShp" presStyleIdx="0" presStyleCnt="1"/>
      <dgm:spPr/>
      <dgm:t>
        <a:bodyPr/>
        <a:lstStyle/>
        <a:p>
          <a:endParaRPr lang="fr-BE"/>
        </a:p>
      </dgm:t>
    </dgm:pt>
    <dgm:pt modelId="{8BDBBBA6-92BF-4D08-9DD3-800A51F8A7C0}" type="pres">
      <dgm:prSet presAssocID="{8D3AF5A5-272C-43DD-9E9F-1DD8BEBE00CB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876DB4D-3A3A-4A95-8D0E-DB35CB0F5572}" type="pres">
      <dgm:prSet presAssocID="{2E87F473-141A-47CE-A752-08AAE85C948E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441737E-E62A-4F90-B1D0-0A551EE501E9}" type="pres">
      <dgm:prSet presAssocID="{6FBB225D-7AA2-4038-BF76-01AB2A36DC81}" presName="item2" presStyleLbl="node1" presStyleIdx="1" presStyleCnt="3" custLinFactNeighborX="0" custLinFactNeighborY="-1492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39C783A-00E3-45B6-96D2-F4F3522AA240}" type="pres">
      <dgm:prSet presAssocID="{3BCE5C22-66F8-4A40-AE4E-140266584BD6}" presName="item3" presStyleLbl="node1" presStyleIdx="2" presStyleCnt="3" custLinFactNeighborX="12064" custLinFactNeighborY="290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ABFDC64-31D0-4F6C-9765-9AD8A3DFCB93}" type="pres">
      <dgm:prSet presAssocID="{8D3AF5A5-272C-43DD-9E9F-1DD8BEBE00CB}" presName="funnel" presStyleLbl="trAlignAcc1" presStyleIdx="0" presStyleCnt="1" custLinFactNeighborY="1658"/>
      <dgm:spPr/>
      <dgm:t>
        <a:bodyPr/>
        <a:lstStyle/>
        <a:p>
          <a:endParaRPr lang="fr-BE"/>
        </a:p>
      </dgm:t>
    </dgm:pt>
  </dgm:ptLst>
  <dgm:cxnLst>
    <dgm:cxn modelId="{D36B4DAB-92DF-4E1B-BB74-5A6DBFDBD969}" type="presOf" srcId="{2C389474-166B-415E-B357-FE0088D52351}" destId="{A39C783A-00E3-45B6-96D2-F4F3522AA240}" srcOrd="0" destOrd="0" presId="urn:microsoft.com/office/officeart/2005/8/layout/funnel1"/>
    <dgm:cxn modelId="{289FC5AC-4E6F-403C-BDAB-D1BA3D43E9ED}" srcId="{8D3AF5A5-272C-43DD-9E9F-1DD8BEBE00CB}" destId="{6FBB225D-7AA2-4038-BF76-01AB2A36DC81}" srcOrd="2" destOrd="0" parTransId="{973F08A1-9971-4889-97A9-029C83FA81E1}" sibTransId="{AB72DEE3-C26E-4DB8-9BBE-34B46F01446D}"/>
    <dgm:cxn modelId="{16E7CE40-B756-48E4-91C4-DF6824A33FAE}" srcId="{8D3AF5A5-272C-43DD-9E9F-1DD8BEBE00CB}" destId="{3BCE5C22-66F8-4A40-AE4E-140266584BD6}" srcOrd="3" destOrd="0" parTransId="{E41F604A-5DA3-4CA8-BAD3-06597E7FD508}" sibTransId="{4FEE1E15-FA30-494B-B6BF-E6F0477D2494}"/>
    <dgm:cxn modelId="{F5514168-910E-4101-BFB7-47BF00F543AE}" type="presOf" srcId="{8D3AF5A5-272C-43DD-9E9F-1DD8BEBE00CB}" destId="{38E0F9C3-225E-450C-9F27-056288A828FF}" srcOrd="0" destOrd="0" presId="urn:microsoft.com/office/officeart/2005/8/layout/funnel1"/>
    <dgm:cxn modelId="{E29A1EC3-13A9-4D2D-A9CE-324C7C435D4C}" type="presOf" srcId="{2E87F473-141A-47CE-A752-08AAE85C948E}" destId="{1441737E-E62A-4F90-B1D0-0A551EE501E9}" srcOrd="0" destOrd="0" presId="urn:microsoft.com/office/officeart/2005/8/layout/funnel1"/>
    <dgm:cxn modelId="{2B1E6C7D-7958-4B57-9491-6F120824FC61}" type="presOf" srcId="{6FBB225D-7AA2-4038-BF76-01AB2A36DC81}" destId="{B876DB4D-3A3A-4A95-8D0E-DB35CB0F5572}" srcOrd="0" destOrd="0" presId="urn:microsoft.com/office/officeart/2005/8/layout/funnel1"/>
    <dgm:cxn modelId="{5A717611-BBB6-431B-A5FF-5119E556B9A5}" type="presOf" srcId="{3BCE5C22-66F8-4A40-AE4E-140266584BD6}" destId="{8BDBBBA6-92BF-4D08-9DD3-800A51F8A7C0}" srcOrd="0" destOrd="0" presId="urn:microsoft.com/office/officeart/2005/8/layout/funnel1"/>
    <dgm:cxn modelId="{957FCFE5-6CE5-412C-8166-AE121EF68F78}" srcId="{8D3AF5A5-272C-43DD-9E9F-1DD8BEBE00CB}" destId="{2C389474-166B-415E-B357-FE0088D52351}" srcOrd="0" destOrd="0" parTransId="{4009FA0E-0DB2-4791-8CE8-07095696FA87}" sibTransId="{B5DF1741-3A57-4CB6-94E3-5A7B1AE94C9C}"/>
    <dgm:cxn modelId="{147B8842-EC2E-4EF8-A736-41E24D156EA5}" srcId="{8D3AF5A5-272C-43DD-9E9F-1DD8BEBE00CB}" destId="{2E87F473-141A-47CE-A752-08AAE85C948E}" srcOrd="1" destOrd="0" parTransId="{B961E29B-A346-491D-9B0A-1250B886862D}" sibTransId="{02A73DAF-6314-47CF-A95B-2A36F7415567}"/>
    <dgm:cxn modelId="{BE7DC91A-9282-4D84-AB2C-3A3659E0BA19}" type="presParOf" srcId="{38E0F9C3-225E-450C-9F27-056288A828FF}" destId="{AB325D1B-09A8-42C7-8986-45D4D87249D9}" srcOrd="0" destOrd="0" presId="urn:microsoft.com/office/officeart/2005/8/layout/funnel1"/>
    <dgm:cxn modelId="{46361D58-A9AA-4337-90E6-BDDA63EB4B43}" type="presParOf" srcId="{38E0F9C3-225E-450C-9F27-056288A828FF}" destId="{C23AB15E-0B1B-4527-8552-A9D99E465E7C}" srcOrd="1" destOrd="0" presId="urn:microsoft.com/office/officeart/2005/8/layout/funnel1"/>
    <dgm:cxn modelId="{9D0D2DF5-2854-4AAD-88BE-131E801CFF52}" type="presParOf" srcId="{38E0F9C3-225E-450C-9F27-056288A828FF}" destId="{8BDBBBA6-92BF-4D08-9DD3-800A51F8A7C0}" srcOrd="2" destOrd="0" presId="urn:microsoft.com/office/officeart/2005/8/layout/funnel1"/>
    <dgm:cxn modelId="{71137E8A-9B16-4D0C-AD55-5F6D4FF57330}" type="presParOf" srcId="{38E0F9C3-225E-450C-9F27-056288A828FF}" destId="{B876DB4D-3A3A-4A95-8D0E-DB35CB0F5572}" srcOrd="3" destOrd="0" presId="urn:microsoft.com/office/officeart/2005/8/layout/funnel1"/>
    <dgm:cxn modelId="{B9530DE7-7D57-46C2-A8E8-13BFB04A424E}" type="presParOf" srcId="{38E0F9C3-225E-450C-9F27-056288A828FF}" destId="{1441737E-E62A-4F90-B1D0-0A551EE501E9}" srcOrd="4" destOrd="0" presId="urn:microsoft.com/office/officeart/2005/8/layout/funnel1"/>
    <dgm:cxn modelId="{80B48F1D-CB90-42EE-AFB5-28BB6956E993}" type="presParOf" srcId="{38E0F9C3-225E-450C-9F27-056288A828FF}" destId="{A39C783A-00E3-45B6-96D2-F4F3522AA240}" srcOrd="5" destOrd="0" presId="urn:microsoft.com/office/officeart/2005/8/layout/funnel1"/>
    <dgm:cxn modelId="{3380A5DE-8301-4D8C-947D-537D21265FA6}" type="presParOf" srcId="{38E0F9C3-225E-450C-9F27-056288A828FF}" destId="{DABFDC64-31D0-4F6C-9765-9AD8A3DFCB9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E742DB-61BA-4808-8609-C3C3ADD65B17}" type="doc">
      <dgm:prSet loTypeId="urn:microsoft.com/office/officeart/2005/8/layout/pyramid1" loCatId="pyramid" qsTypeId="urn:microsoft.com/office/officeart/2005/8/quickstyle/3d5" qsCatId="3D" csTypeId="urn:microsoft.com/office/officeart/2005/8/colors/colorful5" csCatId="colorful" phldr="1"/>
      <dgm:spPr/>
    </dgm:pt>
    <dgm:pt modelId="{243C5307-18DD-4623-BD10-5D851732F93B}">
      <dgm:prSet phldrT="[Texte]"/>
      <dgm:spPr>
        <a:solidFill>
          <a:srgbClr val="FFFF00"/>
        </a:solidFill>
      </dgm:spPr>
      <dgm:t>
        <a:bodyPr/>
        <a:lstStyle/>
        <a:p>
          <a:r>
            <a:rPr lang="en-GB" dirty="0" smtClean="0"/>
            <a:t>Upper</a:t>
          </a:r>
          <a:br>
            <a:rPr lang="en-GB" dirty="0" smtClean="0"/>
          </a:br>
          <a:r>
            <a:rPr lang="en-GB" dirty="0" smtClean="0"/>
            <a:t>main </a:t>
          </a:r>
          <a:br>
            <a:rPr lang="en-GB" dirty="0" smtClean="0"/>
          </a:br>
          <a:r>
            <a:rPr lang="en-GB" dirty="0" smtClean="0"/>
            <a:t>electoral</a:t>
          </a:r>
          <a:br>
            <a:rPr lang="en-GB" dirty="0" smtClean="0"/>
          </a:br>
          <a:r>
            <a:rPr lang="en-GB" dirty="0" smtClean="0"/>
            <a:t>office</a:t>
          </a:r>
        </a:p>
        <a:p>
          <a:endParaRPr lang="fr-BE" dirty="0"/>
        </a:p>
      </dgm:t>
    </dgm:pt>
    <dgm:pt modelId="{37C25143-93FF-40DB-92A7-FACCE8DC0D23}" type="parTrans" cxnId="{AA6A42EF-8655-4B31-9996-DCEC4A439BEE}">
      <dgm:prSet/>
      <dgm:spPr/>
      <dgm:t>
        <a:bodyPr/>
        <a:lstStyle/>
        <a:p>
          <a:endParaRPr lang="fr-BE"/>
        </a:p>
      </dgm:t>
    </dgm:pt>
    <dgm:pt modelId="{86B1EB57-859A-49CC-B15A-5027409CAEAB}" type="sibTrans" cxnId="{AA6A42EF-8655-4B31-9996-DCEC4A439BEE}">
      <dgm:prSet/>
      <dgm:spPr/>
      <dgm:t>
        <a:bodyPr/>
        <a:lstStyle/>
        <a:p>
          <a:endParaRPr lang="fr-BE"/>
        </a:p>
      </dgm:t>
    </dgm:pt>
    <dgm:pt modelId="{EEB76DED-C4DA-44CA-AF30-926CBA4751D9}">
      <dgm:prSet phldrT="[Texte]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en-GB" noProof="0" dirty="0" smtClean="0"/>
            <a:t>Lower main electoral office </a:t>
          </a:r>
        </a:p>
      </dgm:t>
    </dgm:pt>
    <dgm:pt modelId="{BC5FF91E-131A-462E-8969-E899DF9C1F3B}" type="parTrans" cxnId="{038C59A7-E7ED-4D04-B4A0-C036A6147FB5}">
      <dgm:prSet/>
      <dgm:spPr/>
      <dgm:t>
        <a:bodyPr/>
        <a:lstStyle/>
        <a:p>
          <a:endParaRPr lang="fr-BE"/>
        </a:p>
      </dgm:t>
    </dgm:pt>
    <dgm:pt modelId="{C3F13D1C-B610-485C-921A-328E700A6CD4}" type="sibTrans" cxnId="{038C59A7-E7ED-4D04-B4A0-C036A6147FB5}">
      <dgm:prSet/>
      <dgm:spPr/>
      <dgm:t>
        <a:bodyPr/>
        <a:lstStyle/>
        <a:p>
          <a:endParaRPr lang="fr-BE"/>
        </a:p>
      </dgm:t>
    </dgm:pt>
    <dgm:pt modelId="{DAC62A6E-E22F-4711-A270-F4D96C464674}">
      <dgm:prSet phldrT="[Texte]"/>
      <dgm:spPr/>
      <dgm:t>
        <a:bodyPr/>
        <a:lstStyle/>
        <a:p>
          <a:r>
            <a:rPr lang="en-GB" noProof="0" dirty="0" smtClean="0"/>
            <a:t>Counting station</a:t>
          </a:r>
        </a:p>
        <a:p>
          <a:endParaRPr lang="fr-BE" dirty="0"/>
        </a:p>
      </dgm:t>
    </dgm:pt>
    <dgm:pt modelId="{F3C9BFBB-207A-4C3B-91D2-DB83C02DA035}" type="parTrans" cxnId="{E1F8E053-98BA-400B-A502-7C4ECB6815DB}">
      <dgm:prSet/>
      <dgm:spPr/>
      <dgm:t>
        <a:bodyPr/>
        <a:lstStyle/>
        <a:p>
          <a:endParaRPr lang="fr-BE"/>
        </a:p>
      </dgm:t>
    </dgm:pt>
    <dgm:pt modelId="{B4130230-DA16-41E5-9203-76F0FB9BCD39}" type="sibTrans" cxnId="{E1F8E053-98BA-400B-A502-7C4ECB6815DB}">
      <dgm:prSet/>
      <dgm:spPr/>
      <dgm:t>
        <a:bodyPr/>
        <a:lstStyle/>
        <a:p>
          <a:endParaRPr lang="fr-BE"/>
        </a:p>
      </dgm:t>
    </dgm:pt>
    <dgm:pt modelId="{FC0778E6-DBEF-4C5B-B5E7-5ECD3312C117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BE" dirty="0" smtClean="0"/>
            <a:t>Polling station</a:t>
          </a:r>
        </a:p>
      </dgm:t>
    </dgm:pt>
    <dgm:pt modelId="{35A8A966-59DB-4CA3-96EB-09E13C14765D}" type="parTrans" cxnId="{31F87D27-82FD-4031-965D-0E4059D36A53}">
      <dgm:prSet/>
      <dgm:spPr/>
      <dgm:t>
        <a:bodyPr/>
        <a:lstStyle/>
        <a:p>
          <a:endParaRPr lang="fr-BE"/>
        </a:p>
      </dgm:t>
    </dgm:pt>
    <dgm:pt modelId="{625C0EE9-7FBA-4321-9A63-8C7B71F2B7CC}" type="sibTrans" cxnId="{31F87D27-82FD-4031-965D-0E4059D36A53}">
      <dgm:prSet/>
      <dgm:spPr/>
      <dgm:t>
        <a:bodyPr/>
        <a:lstStyle/>
        <a:p>
          <a:endParaRPr lang="fr-BE"/>
        </a:p>
      </dgm:t>
    </dgm:pt>
    <dgm:pt modelId="{551EA49E-C2BC-45F2-802B-FC46438900CC}" type="pres">
      <dgm:prSet presAssocID="{7DE742DB-61BA-4808-8609-C3C3ADD65B17}" presName="Name0" presStyleCnt="0">
        <dgm:presLayoutVars>
          <dgm:dir/>
          <dgm:animLvl val="lvl"/>
          <dgm:resizeHandles val="exact"/>
        </dgm:presLayoutVars>
      </dgm:prSet>
      <dgm:spPr/>
    </dgm:pt>
    <dgm:pt modelId="{9180334C-E9A4-4B41-BB62-1199232B3FE3}" type="pres">
      <dgm:prSet presAssocID="{243C5307-18DD-4623-BD10-5D851732F93B}" presName="Name8" presStyleCnt="0"/>
      <dgm:spPr/>
    </dgm:pt>
    <dgm:pt modelId="{81AD9353-3D1D-47BB-88AF-CAFB2E49F20C}" type="pres">
      <dgm:prSet presAssocID="{243C5307-18DD-4623-BD10-5D851732F93B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6325A15C-02BF-48D0-8396-749BDC5697D7}" type="pres">
      <dgm:prSet presAssocID="{243C5307-18DD-4623-BD10-5D851732F9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975F624-3A2D-4933-97CD-19412BE63B40}" type="pres">
      <dgm:prSet presAssocID="{EEB76DED-C4DA-44CA-AF30-926CBA4751D9}" presName="Name8" presStyleCnt="0"/>
      <dgm:spPr/>
    </dgm:pt>
    <dgm:pt modelId="{CEBE0010-A985-4F98-8584-49F494DD16F9}" type="pres">
      <dgm:prSet presAssocID="{EEB76DED-C4DA-44CA-AF30-926CBA4751D9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BAAEF73-B026-4322-9175-436D6B44BC92}" type="pres">
      <dgm:prSet presAssocID="{EEB76DED-C4DA-44CA-AF30-926CBA4751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0C0D142-994A-4EEB-9575-824A35F9CD9F}" type="pres">
      <dgm:prSet presAssocID="{DAC62A6E-E22F-4711-A270-F4D96C464674}" presName="Name8" presStyleCnt="0"/>
      <dgm:spPr/>
    </dgm:pt>
    <dgm:pt modelId="{2469DDFC-FB9B-4030-AFE9-43BEED6DBDF7}" type="pres">
      <dgm:prSet presAssocID="{DAC62A6E-E22F-4711-A270-F4D96C464674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7B28F2F-6B6F-400D-ADD7-5E94CD36E04F}" type="pres">
      <dgm:prSet presAssocID="{DAC62A6E-E22F-4711-A270-F4D96C4646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C18B915-B305-480C-977E-54555CFB21D3}" type="pres">
      <dgm:prSet presAssocID="{FC0778E6-DBEF-4C5B-B5E7-5ECD3312C117}" presName="Name8" presStyleCnt="0"/>
      <dgm:spPr/>
    </dgm:pt>
    <dgm:pt modelId="{A7399571-4789-4301-B882-BDAA33F091E7}" type="pres">
      <dgm:prSet presAssocID="{FC0778E6-DBEF-4C5B-B5E7-5ECD3312C117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E7C9A5D-260B-4684-86CF-F98DC3606929}" type="pres">
      <dgm:prSet presAssocID="{FC0778E6-DBEF-4C5B-B5E7-5ECD3312C11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31F87D27-82FD-4031-965D-0E4059D36A53}" srcId="{7DE742DB-61BA-4808-8609-C3C3ADD65B17}" destId="{FC0778E6-DBEF-4C5B-B5E7-5ECD3312C117}" srcOrd="3" destOrd="0" parTransId="{35A8A966-59DB-4CA3-96EB-09E13C14765D}" sibTransId="{625C0EE9-7FBA-4321-9A63-8C7B71F2B7CC}"/>
    <dgm:cxn modelId="{9749EA63-A825-4402-B739-FFB2BC512B6C}" type="presOf" srcId="{243C5307-18DD-4623-BD10-5D851732F93B}" destId="{6325A15C-02BF-48D0-8396-749BDC5697D7}" srcOrd="1" destOrd="0" presId="urn:microsoft.com/office/officeart/2005/8/layout/pyramid1"/>
    <dgm:cxn modelId="{4C10B02B-900B-4EF5-8505-49CEBA3845FE}" type="presOf" srcId="{243C5307-18DD-4623-BD10-5D851732F93B}" destId="{81AD9353-3D1D-47BB-88AF-CAFB2E49F20C}" srcOrd="0" destOrd="0" presId="urn:microsoft.com/office/officeart/2005/8/layout/pyramid1"/>
    <dgm:cxn modelId="{038C59A7-E7ED-4D04-B4A0-C036A6147FB5}" srcId="{7DE742DB-61BA-4808-8609-C3C3ADD65B17}" destId="{EEB76DED-C4DA-44CA-AF30-926CBA4751D9}" srcOrd="1" destOrd="0" parTransId="{BC5FF91E-131A-462E-8969-E899DF9C1F3B}" sibTransId="{C3F13D1C-B610-485C-921A-328E700A6CD4}"/>
    <dgm:cxn modelId="{5DD59C09-8FB7-4D0B-B0D5-DC3F924618B5}" type="presOf" srcId="{FC0778E6-DBEF-4C5B-B5E7-5ECD3312C117}" destId="{5E7C9A5D-260B-4684-86CF-F98DC3606929}" srcOrd="1" destOrd="0" presId="urn:microsoft.com/office/officeart/2005/8/layout/pyramid1"/>
    <dgm:cxn modelId="{F0D84EC9-65FB-4574-A914-4A3A5DF61A98}" type="presOf" srcId="{DAC62A6E-E22F-4711-A270-F4D96C464674}" destId="{D7B28F2F-6B6F-400D-ADD7-5E94CD36E04F}" srcOrd="1" destOrd="0" presId="urn:microsoft.com/office/officeart/2005/8/layout/pyramid1"/>
    <dgm:cxn modelId="{B74A6769-3E92-475A-82F1-84FACBEB98E6}" type="presOf" srcId="{FC0778E6-DBEF-4C5B-B5E7-5ECD3312C117}" destId="{A7399571-4789-4301-B882-BDAA33F091E7}" srcOrd="0" destOrd="0" presId="urn:microsoft.com/office/officeart/2005/8/layout/pyramid1"/>
    <dgm:cxn modelId="{388CA193-97A4-4A4B-9DA5-288458735EB7}" type="presOf" srcId="{EEB76DED-C4DA-44CA-AF30-926CBA4751D9}" destId="{CEBE0010-A985-4F98-8584-49F494DD16F9}" srcOrd="0" destOrd="0" presId="urn:microsoft.com/office/officeart/2005/8/layout/pyramid1"/>
    <dgm:cxn modelId="{10100919-1832-4283-A547-15B46113B067}" type="presOf" srcId="{EEB76DED-C4DA-44CA-AF30-926CBA4751D9}" destId="{7BAAEF73-B026-4322-9175-436D6B44BC92}" srcOrd="1" destOrd="0" presId="urn:microsoft.com/office/officeart/2005/8/layout/pyramid1"/>
    <dgm:cxn modelId="{485FA553-BA4C-448E-9959-1A1D2DFC160B}" type="presOf" srcId="{7DE742DB-61BA-4808-8609-C3C3ADD65B17}" destId="{551EA49E-C2BC-45F2-802B-FC46438900CC}" srcOrd="0" destOrd="0" presId="urn:microsoft.com/office/officeart/2005/8/layout/pyramid1"/>
    <dgm:cxn modelId="{E1F8E053-98BA-400B-A502-7C4ECB6815DB}" srcId="{7DE742DB-61BA-4808-8609-C3C3ADD65B17}" destId="{DAC62A6E-E22F-4711-A270-F4D96C464674}" srcOrd="2" destOrd="0" parTransId="{F3C9BFBB-207A-4C3B-91D2-DB83C02DA035}" sibTransId="{B4130230-DA16-41E5-9203-76F0FB9BCD39}"/>
    <dgm:cxn modelId="{AA6A42EF-8655-4B31-9996-DCEC4A439BEE}" srcId="{7DE742DB-61BA-4808-8609-C3C3ADD65B17}" destId="{243C5307-18DD-4623-BD10-5D851732F93B}" srcOrd="0" destOrd="0" parTransId="{37C25143-93FF-40DB-92A7-FACCE8DC0D23}" sibTransId="{86B1EB57-859A-49CC-B15A-5027409CAEAB}"/>
    <dgm:cxn modelId="{3A4B6FAA-07DA-4F49-AF2F-1AC13CDF0E19}" type="presOf" srcId="{DAC62A6E-E22F-4711-A270-F4D96C464674}" destId="{2469DDFC-FB9B-4030-AFE9-43BEED6DBDF7}" srcOrd="0" destOrd="0" presId="urn:microsoft.com/office/officeart/2005/8/layout/pyramid1"/>
    <dgm:cxn modelId="{5FB7997F-A11D-4919-8C83-8C4A8186DA3F}" type="presParOf" srcId="{551EA49E-C2BC-45F2-802B-FC46438900CC}" destId="{9180334C-E9A4-4B41-BB62-1199232B3FE3}" srcOrd="0" destOrd="0" presId="urn:microsoft.com/office/officeart/2005/8/layout/pyramid1"/>
    <dgm:cxn modelId="{40AF2153-ADBA-42C3-A0A5-D3A309109401}" type="presParOf" srcId="{9180334C-E9A4-4B41-BB62-1199232B3FE3}" destId="{81AD9353-3D1D-47BB-88AF-CAFB2E49F20C}" srcOrd="0" destOrd="0" presId="urn:microsoft.com/office/officeart/2005/8/layout/pyramid1"/>
    <dgm:cxn modelId="{DA3AC21D-FE7B-48B2-82EE-0F3CBF8AD861}" type="presParOf" srcId="{9180334C-E9A4-4B41-BB62-1199232B3FE3}" destId="{6325A15C-02BF-48D0-8396-749BDC5697D7}" srcOrd="1" destOrd="0" presId="urn:microsoft.com/office/officeart/2005/8/layout/pyramid1"/>
    <dgm:cxn modelId="{C9C7A498-D053-4C2A-820F-E6AF45FDBF49}" type="presParOf" srcId="{551EA49E-C2BC-45F2-802B-FC46438900CC}" destId="{A975F624-3A2D-4933-97CD-19412BE63B40}" srcOrd="1" destOrd="0" presId="urn:microsoft.com/office/officeart/2005/8/layout/pyramid1"/>
    <dgm:cxn modelId="{12446A79-32D9-4D67-96D5-7C409995B782}" type="presParOf" srcId="{A975F624-3A2D-4933-97CD-19412BE63B40}" destId="{CEBE0010-A985-4F98-8584-49F494DD16F9}" srcOrd="0" destOrd="0" presId="urn:microsoft.com/office/officeart/2005/8/layout/pyramid1"/>
    <dgm:cxn modelId="{FAC12E25-B760-4D08-B00F-EEF5A449F211}" type="presParOf" srcId="{A975F624-3A2D-4933-97CD-19412BE63B40}" destId="{7BAAEF73-B026-4322-9175-436D6B44BC92}" srcOrd="1" destOrd="0" presId="urn:microsoft.com/office/officeart/2005/8/layout/pyramid1"/>
    <dgm:cxn modelId="{812A1309-B0AB-4544-A9BC-173571D38F7B}" type="presParOf" srcId="{551EA49E-C2BC-45F2-802B-FC46438900CC}" destId="{90C0D142-994A-4EEB-9575-824A35F9CD9F}" srcOrd="2" destOrd="0" presId="urn:microsoft.com/office/officeart/2005/8/layout/pyramid1"/>
    <dgm:cxn modelId="{F4DEF2D8-F1F1-473E-A208-2CC565CA8E46}" type="presParOf" srcId="{90C0D142-994A-4EEB-9575-824A35F9CD9F}" destId="{2469DDFC-FB9B-4030-AFE9-43BEED6DBDF7}" srcOrd="0" destOrd="0" presId="urn:microsoft.com/office/officeart/2005/8/layout/pyramid1"/>
    <dgm:cxn modelId="{A99CAD83-68DF-40A4-8B6C-1E28BB77CDD5}" type="presParOf" srcId="{90C0D142-994A-4EEB-9575-824A35F9CD9F}" destId="{D7B28F2F-6B6F-400D-ADD7-5E94CD36E04F}" srcOrd="1" destOrd="0" presId="urn:microsoft.com/office/officeart/2005/8/layout/pyramid1"/>
    <dgm:cxn modelId="{E139F706-2DA9-4FDC-97E0-65FE5FA34837}" type="presParOf" srcId="{551EA49E-C2BC-45F2-802B-FC46438900CC}" destId="{BC18B915-B305-480C-977E-54555CFB21D3}" srcOrd="3" destOrd="0" presId="urn:microsoft.com/office/officeart/2005/8/layout/pyramid1"/>
    <dgm:cxn modelId="{DA17BB3E-48E1-4668-819A-7A84F3AAF08B}" type="presParOf" srcId="{BC18B915-B305-480C-977E-54555CFB21D3}" destId="{A7399571-4789-4301-B882-BDAA33F091E7}" srcOrd="0" destOrd="0" presId="urn:microsoft.com/office/officeart/2005/8/layout/pyramid1"/>
    <dgm:cxn modelId="{E05CA1CC-DE42-4529-BD8B-8B9D7D3055C8}" type="presParOf" srcId="{BC18B915-B305-480C-977E-54555CFB21D3}" destId="{5E7C9A5D-260B-4684-86CF-F98DC360692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B978F6-F9AC-47B2-9A3E-76BE74ECE861}" type="doc">
      <dgm:prSet loTypeId="urn:microsoft.com/office/officeart/2005/8/layout/radial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BE"/>
        </a:p>
      </dgm:t>
    </dgm:pt>
    <dgm:pt modelId="{05E3E833-2814-47AB-9F7C-13DB373A84C5}">
      <dgm:prSet phldrT="[Texte]"/>
      <dgm:spPr/>
      <dgm:t>
        <a:bodyPr/>
        <a:lstStyle/>
        <a:p>
          <a:r>
            <a:rPr lang="en-GB" noProof="0" dirty="0" smtClean="0"/>
            <a:t>IBZ</a:t>
          </a:r>
          <a:endParaRPr lang="en-GB" noProof="0" dirty="0"/>
        </a:p>
      </dgm:t>
    </dgm:pt>
    <dgm:pt modelId="{F52774BC-9684-4591-B651-003C428675EE}" type="parTrans" cxnId="{8D15AED4-3630-48CA-90B8-63821CAD68D4}">
      <dgm:prSet/>
      <dgm:spPr/>
      <dgm:t>
        <a:bodyPr/>
        <a:lstStyle/>
        <a:p>
          <a:endParaRPr lang="fr-BE"/>
        </a:p>
      </dgm:t>
    </dgm:pt>
    <dgm:pt modelId="{D4318155-3E61-44D9-A03F-AE663F7E76B7}" type="sibTrans" cxnId="{8D15AED4-3630-48CA-90B8-63821CAD68D4}">
      <dgm:prSet/>
      <dgm:spPr/>
      <dgm:t>
        <a:bodyPr/>
        <a:lstStyle/>
        <a:p>
          <a:endParaRPr lang="fr-BE"/>
        </a:p>
      </dgm:t>
    </dgm:pt>
    <dgm:pt modelId="{E98F9421-6EC2-4920-8AE1-F4611341BD42}">
      <dgm:prSet phldrT="[Texte]"/>
      <dgm:spPr/>
      <dgm:t>
        <a:bodyPr/>
        <a:lstStyle/>
        <a:p>
          <a:r>
            <a:rPr lang="en-GB" noProof="0" dirty="0" smtClean="0"/>
            <a:t>Parliament (Legislation)</a:t>
          </a:r>
          <a:endParaRPr lang="en-GB" noProof="0" dirty="0"/>
        </a:p>
      </dgm:t>
    </dgm:pt>
    <dgm:pt modelId="{CA2F5E09-4827-42BE-8514-D961E3A6A42C}" type="parTrans" cxnId="{6DFC4885-1A44-4F1D-BFFE-A9D561830AEA}">
      <dgm:prSet/>
      <dgm:spPr/>
      <dgm:t>
        <a:bodyPr/>
        <a:lstStyle/>
        <a:p>
          <a:endParaRPr lang="en-GB" noProof="0" dirty="0"/>
        </a:p>
      </dgm:t>
    </dgm:pt>
    <dgm:pt modelId="{58E62CDE-00BE-4C17-B0C8-918FADBD744D}" type="sibTrans" cxnId="{6DFC4885-1A44-4F1D-BFFE-A9D561830AEA}">
      <dgm:prSet/>
      <dgm:spPr/>
      <dgm:t>
        <a:bodyPr/>
        <a:lstStyle/>
        <a:p>
          <a:endParaRPr lang="fr-BE"/>
        </a:p>
      </dgm:t>
    </dgm:pt>
    <dgm:pt modelId="{8EA180A9-366B-4076-B28E-886F9EEB3C3B}">
      <dgm:prSet phldrT="[Texte]"/>
      <dgm:spPr/>
      <dgm:t>
        <a:bodyPr/>
        <a:lstStyle/>
        <a:p>
          <a:r>
            <a:rPr lang="en-GB" noProof="0" dirty="0" smtClean="0"/>
            <a:t>Municipalities </a:t>
          </a:r>
          <a:endParaRPr lang="en-GB" noProof="0" dirty="0"/>
        </a:p>
      </dgm:t>
    </dgm:pt>
    <dgm:pt modelId="{E0C58233-3F71-4BB3-9603-4F840AE8279D}" type="parTrans" cxnId="{7E980A96-B116-4DDC-847D-74B830C27BF1}">
      <dgm:prSet/>
      <dgm:spPr/>
      <dgm:t>
        <a:bodyPr/>
        <a:lstStyle/>
        <a:p>
          <a:endParaRPr lang="en-GB" noProof="0" dirty="0"/>
        </a:p>
      </dgm:t>
    </dgm:pt>
    <dgm:pt modelId="{D7988555-E451-4005-A7B6-042063A6B9CC}" type="sibTrans" cxnId="{7E980A96-B116-4DDC-847D-74B830C27BF1}">
      <dgm:prSet/>
      <dgm:spPr/>
      <dgm:t>
        <a:bodyPr/>
        <a:lstStyle/>
        <a:p>
          <a:endParaRPr lang="fr-BE"/>
        </a:p>
      </dgm:t>
    </dgm:pt>
    <dgm:pt modelId="{F5D096E9-FA44-4013-9788-9E528F0F3B1E}">
      <dgm:prSet phldrT="[Texte]"/>
      <dgm:spPr>
        <a:solidFill>
          <a:schemeClr val="accent6">
            <a:lumMod val="25000"/>
            <a:lumOff val="75000"/>
          </a:schemeClr>
        </a:solidFill>
      </dgm:spPr>
      <dgm:t>
        <a:bodyPr/>
        <a:lstStyle/>
        <a:p>
          <a:r>
            <a:rPr lang="en-GB" noProof="0" dirty="0" smtClean="0"/>
            <a:t>Magistrates</a:t>
          </a:r>
          <a:endParaRPr lang="en-GB" noProof="0" dirty="0"/>
        </a:p>
      </dgm:t>
    </dgm:pt>
    <dgm:pt modelId="{F39BF4BC-EA74-47B8-8A0E-19D760E092E7}" type="parTrans" cxnId="{A965BBBB-6528-4C7E-B83E-719859743403}">
      <dgm:prSet/>
      <dgm:spPr>
        <a:solidFill>
          <a:schemeClr val="accent6">
            <a:lumMod val="25000"/>
            <a:lumOff val="75000"/>
          </a:schemeClr>
        </a:solidFill>
      </dgm:spPr>
      <dgm:t>
        <a:bodyPr/>
        <a:lstStyle/>
        <a:p>
          <a:endParaRPr lang="en-GB" noProof="0" dirty="0"/>
        </a:p>
      </dgm:t>
    </dgm:pt>
    <dgm:pt modelId="{8501AC8D-4F49-4BF0-9D75-1462688405F6}" type="sibTrans" cxnId="{A965BBBB-6528-4C7E-B83E-719859743403}">
      <dgm:prSet/>
      <dgm:spPr/>
      <dgm:t>
        <a:bodyPr/>
        <a:lstStyle/>
        <a:p>
          <a:endParaRPr lang="fr-BE"/>
        </a:p>
      </dgm:t>
    </dgm:pt>
    <dgm:pt modelId="{ED203E60-7FEA-4266-AA1F-609315F08F65}">
      <dgm:prSet phldrT="[Texte]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en-GB" noProof="0" dirty="0" smtClean="0"/>
            <a:t>Citizen / Civil society</a:t>
          </a:r>
          <a:endParaRPr lang="en-GB" noProof="0" dirty="0"/>
        </a:p>
      </dgm:t>
    </dgm:pt>
    <dgm:pt modelId="{F2C2109E-8ECD-4713-A5AF-7051DCAD4B09}" type="parTrans" cxnId="{AC189C8B-5DB7-4F34-9064-AAA82C6AD2C5}">
      <dgm:prSet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endParaRPr lang="en-GB" noProof="0" dirty="0"/>
        </a:p>
      </dgm:t>
    </dgm:pt>
    <dgm:pt modelId="{ECDEFC1D-F00B-4DE6-A63E-DEE7FFA6EB2E}" type="sibTrans" cxnId="{AC189C8B-5DB7-4F34-9064-AAA82C6AD2C5}">
      <dgm:prSet/>
      <dgm:spPr/>
      <dgm:t>
        <a:bodyPr/>
        <a:lstStyle/>
        <a:p>
          <a:endParaRPr lang="fr-BE"/>
        </a:p>
      </dgm:t>
    </dgm:pt>
    <dgm:pt modelId="{CDCA22FE-B786-469D-B4B8-CAA0BF02EA9C}" type="pres">
      <dgm:prSet presAssocID="{81B978F6-F9AC-47B2-9A3E-76BE74ECE86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56984216-171C-4198-ABF2-B4C1EE04BAE0}" type="pres">
      <dgm:prSet presAssocID="{05E3E833-2814-47AB-9F7C-13DB373A84C5}" presName="centerShape" presStyleLbl="node0" presStyleIdx="0" presStyleCnt="1"/>
      <dgm:spPr/>
      <dgm:t>
        <a:bodyPr/>
        <a:lstStyle/>
        <a:p>
          <a:endParaRPr lang="nl-BE"/>
        </a:p>
      </dgm:t>
    </dgm:pt>
    <dgm:pt modelId="{B29B6535-6371-43C8-B542-554814377DC7}" type="pres">
      <dgm:prSet presAssocID="{CA2F5E09-4827-42BE-8514-D961E3A6A42C}" presName="parTrans" presStyleLbl="sibTrans2D1" presStyleIdx="0" presStyleCnt="4" custAng="16270071" custFlipVert="1" custScaleX="121517" custScaleY="94620" custLinFactNeighborX="-1532" custLinFactNeighborY="4104"/>
      <dgm:spPr>
        <a:prstGeom prst="upDownArrow">
          <a:avLst/>
        </a:prstGeom>
      </dgm:spPr>
      <dgm:t>
        <a:bodyPr/>
        <a:lstStyle/>
        <a:p>
          <a:endParaRPr lang="nl-BE"/>
        </a:p>
      </dgm:t>
    </dgm:pt>
    <dgm:pt modelId="{160FC0E3-1A0A-401C-B10D-CFD0DB02BB18}" type="pres">
      <dgm:prSet presAssocID="{CA2F5E09-4827-42BE-8514-D961E3A6A42C}" presName="connectorText" presStyleLbl="sibTrans2D1" presStyleIdx="0" presStyleCnt="4"/>
      <dgm:spPr>
        <a:prstGeom prst="upDownArrow">
          <a:avLst/>
        </a:prstGeom>
      </dgm:spPr>
      <dgm:t>
        <a:bodyPr/>
        <a:lstStyle/>
        <a:p>
          <a:endParaRPr lang="nl-BE"/>
        </a:p>
      </dgm:t>
    </dgm:pt>
    <dgm:pt modelId="{AEE8C7AE-3DB6-4199-9D3B-5BF8F26AD8C8}" type="pres">
      <dgm:prSet presAssocID="{E98F9421-6EC2-4920-8AE1-F4611341BD42}" presName="node" presStyleLbl="node1" presStyleIdx="0" presStyleCnt="4" custRadScaleRad="108440" custRadScaleInc="-2398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1FCB78BE-26D7-434D-A9A5-FA371B9E5A03}" type="pres">
      <dgm:prSet presAssocID="{E0C58233-3F71-4BB3-9603-4F840AE8279D}" presName="parTrans" presStyleLbl="sibTrans2D1" presStyleIdx="1" presStyleCnt="4" custScaleX="176768"/>
      <dgm:spPr>
        <a:prstGeom prst="leftRightArrow">
          <a:avLst/>
        </a:prstGeom>
      </dgm:spPr>
      <dgm:t>
        <a:bodyPr/>
        <a:lstStyle/>
        <a:p>
          <a:endParaRPr lang="nl-BE"/>
        </a:p>
      </dgm:t>
    </dgm:pt>
    <dgm:pt modelId="{FB5AFB21-BFA6-4D08-925B-99BCF84AEE3A}" type="pres">
      <dgm:prSet presAssocID="{E0C58233-3F71-4BB3-9603-4F840AE8279D}" presName="connectorText" presStyleLbl="sibTrans2D1" presStyleIdx="1" presStyleCnt="4"/>
      <dgm:spPr/>
      <dgm:t>
        <a:bodyPr/>
        <a:lstStyle/>
        <a:p>
          <a:endParaRPr lang="nl-BE"/>
        </a:p>
      </dgm:t>
    </dgm:pt>
    <dgm:pt modelId="{76DDA3BD-6F06-4C0D-A196-759E7AD66E20}" type="pres">
      <dgm:prSet presAssocID="{8EA180A9-366B-4076-B28E-886F9EEB3C3B}" presName="node" presStyleLbl="node1" presStyleIdx="1" presStyleCnt="4" custRadScaleRad="123871" custRadScaleInc="2430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DAC9CB91-692B-4EBC-A2FF-316D97F941D6}" type="pres">
      <dgm:prSet presAssocID="{F39BF4BC-EA74-47B8-8A0E-19D760E092E7}" presName="parTrans" presStyleLbl="sibTrans2D1" presStyleIdx="2" presStyleCnt="4" custAng="5400000"/>
      <dgm:spPr>
        <a:prstGeom prst="upDownArrow">
          <a:avLst/>
        </a:prstGeom>
      </dgm:spPr>
      <dgm:t>
        <a:bodyPr/>
        <a:lstStyle/>
        <a:p>
          <a:endParaRPr lang="nl-BE"/>
        </a:p>
      </dgm:t>
    </dgm:pt>
    <dgm:pt modelId="{8C267916-02DD-477A-B163-3690383CBC11}" type="pres">
      <dgm:prSet presAssocID="{F39BF4BC-EA74-47B8-8A0E-19D760E092E7}" presName="connectorText" presStyleLbl="sibTrans2D1" presStyleIdx="2" presStyleCnt="4"/>
      <dgm:spPr/>
      <dgm:t>
        <a:bodyPr/>
        <a:lstStyle/>
        <a:p>
          <a:endParaRPr lang="nl-BE"/>
        </a:p>
      </dgm:t>
    </dgm:pt>
    <dgm:pt modelId="{213E80D6-FBFE-401D-94B8-F0B73ACE4D71}" type="pres">
      <dgm:prSet presAssocID="{F5D096E9-FA44-4013-9788-9E528F0F3B1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10E6582C-F012-40AB-8C31-D9798ABA71C1}" type="pres">
      <dgm:prSet presAssocID="{F2C2109E-8ECD-4713-A5AF-7051DCAD4B09}" presName="parTrans" presStyleLbl="sibTrans2D1" presStyleIdx="3" presStyleCnt="4" custScaleX="180429"/>
      <dgm:spPr>
        <a:prstGeom prst="leftRightArrow">
          <a:avLst/>
        </a:prstGeom>
      </dgm:spPr>
      <dgm:t>
        <a:bodyPr/>
        <a:lstStyle/>
        <a:p>
          <a:endParaRPr lang="nl-BE"/>
        </a:p>
      </dgm:t>
    </dgm:pt>
    <dgm:pt modelId="{461899AE-64B4-4C89-8F41-BEBE35C74774}" type="pres">
      <dgm:prSet presAssocID="{F2C2109E-8ECD-4713-A5AF-7051DCAD4B09}" presName="connectorText" presStyleLbl="sibTrans2D1" presStyleIdx="3" presStyleCnt="4"/>
      <dgm:spPr/>
      <dgm:t>
        <a:bodyPr/>
        <a:lstStyle/>
        <a:p>
          <a:endParaRPr lang="nl-BE"/>
        </a:p>
      </dgm:t>
    </dgm:pt>
    <dgm:pt modelId="{E779C39C-8A0D-4562-B1F9-014CB9E275E3}" type="pres">
      <dgm:prSet presAssocID="{ED203E60-7FEA-4266-AA1F-609315F08F65}" presName="node" presStyleLbl="node1" presStyleIdx="3" presStyleCnt="4" custRadScaleRad="125080" custRadScaleInc="-63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507C86F1-031C-4B13-B1F7-CDA58FA02663}" type="presOf" srcId="{F39BF4BC-EA74-47B8-8A0E-19D760E092E7}" destId="{DAC9CB91-692B-4EBC-A2FF-316D97F941D6}" srcOrd="0" destOrd="0" presId="urn:microsoft.com/office/officeart/2005/8/layout/radial5"/>
    <dgm:cxn modelId="{0FAB37F0-E35A-424B-8F4F-B0202D40C81A}" type="presOf" srcId="{81B978F6-F9AC-47B2-9A3E-76BE74ECE861}" destId="{CDCA22FE-B786-469D-B4B8-CAA0BF02EA9C}" srcOrd="0" destOrd="0" presId="urn:microsoft.com/office/officeart/2005/8/layout/radial5"/>
    <dgm:cxn modelId="{73C908E1-F9D5-49BB-BD31-6758F644BEEA}" type="presOf" srcId="{05E3E833-2814-47AB-9F7C-13DB373A84C5}" destId="{56984216-171C-4198-ABF2-B4C1EE04BAE0}" srcOrd="0" destOrd="0" presId="urn:microsoft.com/office/officeart/2005/8/layout/radial5"/>
    <dgm:cxn modelId="{AC189C8B-5DB7-4F34-9064-AAA82C6AD2C5}" srcId="{05E3E833-2814-47AB-9F7C-13DB373A84C5}" destId="{ED203E60-7FEA-4266-AA1F-609315F08F65}" srcOrd="3" destOrd="0" parTransId="{F2C2109E-8ECD-4713-A5AF-7051DCAD4B09}" sibTransId="{ECDEFC1D-F00B-4DE6-A63E-DEE7FFA6EB2E}"/>
    <dgm:cxn modelId="{04D1F4A8-480B-49E7-BD12-49B5B8FCAB55}" type="presOf" srcId="{ED203E60-7FEA-4266-AA1F-609315F08F65}" destId="{E779C39C-8A0D-4562-B1F9-014CB9E275E3}" srcOrd="0" destOrd="0" presId="urn:microsoft.com/office/officeart/2005/8/layout/radial5"/>
    <dgm:cxn modelId="{045EE95B-8617-4854-8350-8C606CE2B438}" type="presOf" srcId="{F2C2109E-8ECD-4713-A5AF-7051DCAD4B09}" destId="{10E6582C-F012-40AB-8C31-D9798ABA71C1}" srcOrd="0" destOrd="0" presId="urn:microsoft.com/office/officeart/2005/8/layout/radial5"/>
    <dgm:cxn modelId="{FD9B4B41-BCA3-433E-A6E8-8253B9AB9922}" type="presOf" srcId="{8EA180A9-366B-4076-B28E-886F9EEB3C3B}" destId="{76DDA3BD-6F06-4C0D-A196-759E7AD66E20}" srcOrd="0" destOrd="0" presId="urn:microsoft.com/office/officeart/2005/8/layout/radial5"/>
    <dgm:cxn modelId="{39FAC5FD-F3E9-4121-BB6F-D881C71D290E}" type="presOf" srcId="{CA2F5E09-4827-42BE-8514-D961E3A6A42C}" destId="{160FC0E3-1A0A-401C-B10D-CFD0DB02BB18}" srcOrd="1" destOrd="0" presId="urn:microsoft.com/office/officeart/2005/8/layout/radial5"/>
    <dgm:cxn modelId="{6E6487AA-2084-4ED0-93A4-5C5C5F37B2FF}" type="presOf" srcId="{E98F9421-6EC2-4920-8AE1-F4611341BD42}" destId="{AEE8C7AE-3DB6-4199-9D3B-5BF8F26AD8C8}" srcOrd="0" destOrd="0" presId="urn:microsoft.com/office/officeart/2005/8/layout/radial5"/>
    <dgm:cxn modelId="{DD7CB1E5-94F8-4AF7-82DB-9964C1F62C49}" type="presOf" srcId="{E0C58233-3F71-4BB3-9603-4F840AE8279D}" destId="{1FCB78BE-26D7-434D-A9A5-FA371B9E5A03}" srcOrd="0" destOrd="0" presId="urn:microsoft.com/office/officeart/2005/8/layout/radial5"/>
    <dgm:cxn modelId="{FAD49159-1352-47A8-89A1-615A6B70D9C8}" type="presOf" srcId="{F5D096E9-FA44-4013-9788-9E528F0F3B1E}" destId="{213E80D6-FBFE-401D-94B8-F0B73ACE4D71}" srcOrd="0" destOrd="0" presId="urn:microsoft.com/office/officeart/2005/8/layout/radial5"/>
    <dgm:cxn modelId="{8D15AED4-3630-48CA-90B8-63821CAD68D4}" srcId="{81B978F6-F9AC-47B2-9A3E-76BE74ECE861}" destId="{05E3E833-2814-47AB-9F7C-13DB373A84C5}" srcOrd="0" destOrd="0" parTransId="{F52774BC-9684-4591-B651-003C428675EE}" sibTransId="{D4318155-3E61-44D9-A03F-AE663F7E76B7}"/>
    <dgm:cxn modelId="{A965BBBB-6528-4C7E-B83E-719859743403}" srcId="{05E3E833-2814-47AB-9F7C-13DB373A84C5}" destId="{F5D096E9-FA44-4013-9788-9E528F0F3B1E}" srcOrd="2" destOrd="0" parTransId="{F39BF4BC-EA74-47B8-8A0E-19D760E092E7}" sibTransId="{8501AC8D-4F49-4BF0-9D75-1462688405F6}"/>
    <dgm:cxn modelId="{BCA0630F-5260-45E6-895E-570E5588FAC4}" type="presOf" srcId="{F2C2109E-8ECD-4713-A5AF-7051DCAD4B09}" destId="{461899AE-64B4-4C89-8F41-BEBE35C74774}" srcOrd="1" destOrd="0" presId="urn:microsoft.com/office/officeart/2005/8/layout/radial5"/>
    <dgm:cxn modelId="{7E980A96-B116-4DDC-847D-74B830C27BF1}" srcId="{05E3E833-2814-47AB-9F7C-13DB373A84C5}" destId="{8EA180A9-366B-4076-B28E-886F9EEB3C3B}" srcOrd="1" destOrd="0" parTransId="{E0C58233-3F71-4BB3-9603-4F840AE8279D}" sibTransId="{D7988555-E451-4005-A7B6-042063A6B9CC}"/>
    <dgm:cxn modelId="{93E92EC8-572E-4A9F-AE35-210AA09E8C3F}" type="presOf" srcId="{F39BF4BC-EA74-47B8-8A0E-19D760E092E7}" destId="{8C267916-02DD-477A-B163-3690383CBC11}" srcOrd="1" destOrd="0" presId="urn:microsoft.com/office/officeart/2005/8/layout/radial5"/>
    <dgm:cxn modelId="{6DFC4885-1A44-4F1D-BFFE-A9D561830AEA}" srcId="{05E3E833-2814-47AB-9F7C-13DB373A84C5}" destId="{E98F9421-6EC2-4920-8AE1-F4611341BD42}" srcOrd="0" destOrd="0" parTransId="{CA2F5E09-4827-42BE-8514-D961E3A6A42C}" sibTransId="{58E62CDE-00BE-4C17-B0C8-918FADBD744D}"/>
    <dgm:cxn modelId="{3EC6F640-1FA4-4F47-BD3E-BA0A003584C8}" type="presOf" srcId="{CA2F5E09-4827-42BE-8514-D961E3A6A42C}" destId="{B29B6535-6371-43C8-B542-554814377DC7}" srcOrd="0" destOrd="0" presId="urn:microsoft.com/office/officeart/2005/8/layout/radial5"/>
    <dgm:cxn modelId="{A10351E8-1771-4AB9-8604-9552AB492CB3}" type="presOf" srcId="{E0C58233-3F71-4BB3-9603-4F840AE8279D}" destId="{FB5AFB21-BFA6-4D08-925B-99BCF84AEE3A}" srcOrd="1" destOrd="0" presId="urn:microsoft.com/office/officeart/2005/8/layout/radial5"/>
    <dgm:cxn modelId="{8CD7EEF6-38B8-44D5-B2B0-48452804811D}" type="presParOf" srcId="{CDCA22FE-B786-469D-B4B8-CAA0BF02EA9C}" destId="{56984216-171C-4198-ABF2-B4C1EE04BAE0}" srcOrd="0" destOrd="0" presId="urn:microsoft.com/office/officeart/2005/8/layout/radial5"/>
    <dgm:cxn modelId="{0F7DB013-3042-4FDF-8C85-108A5B985C84}" type="presParOf" srcId="{CDCA22FE-B786-469D-B4B8-CAA0BF02EA9C}" destId="{B29B6535-6371-43C8-B542-554814377DC7}" srcOrd="1" destOrd="0" presId="urn:microsoft.com/office/officeart/2005/8/layout/radial5"/>
    <dgm:cxn modelId="{A77C30EF-B935-4DF3-97B1-60DA3BB51B64}" type="presParOf" srcId="{B29B6535-6371-43C8-B542-554814377DC7}" destId="{160FC0E3-1A0A-401C-B10D-CFD0DB02BB18}" srcOrd="0" destOrd="0" presId="urn:microsoft.com/office/officeart/2005/8/layout/radial5"/>
    <dgm:cxn modelId="{B2B499B8-DF32-4929-8AC7-B8EB7F9792F2}" type="presParOf" srcId="{CDCA22FE-B786-469D-B4B8-CAA0BF02EA9C}" destId="{AEE8C7AE-3DB6-4199-9D3B-5BF8F26AD8C8}" srcOrd="2" destOrd="0" presId="urn:microsoft.com/office/officeart/2005/8/layout/radial5"/>
    <dgm:cxn modelId="{9080294D-1793-4E4A-8830-5360FD7BFB6B}" type="presParOf" srcId="{CDCA22FE-B786-469D-B4B8-CAA0BF02EA9C}" destId="{1FCB78BE-26D7-434D-A9A5-FA371B9E5A03}" srcOrd="3" destOrd="0" presId="urn:microsoft.com/office/officeart/2005/8/layout/radial5"/>
    <dgm:cxn modelId="{16382D1E-CD26-4A83-8C84-5820AD05D923}" type="presParOf" srcId="{1FCB78BE-26D7-434D-A9A5-FA371B9E5A03}" destId="{FB5AFB21-BFA6-4D08-925B-99BCF84AEE3A}" srcOrd="0" destOrd="0" presId="urn:microsoft.com/office/officeart/2005/8/layout/radial5"/>
    <dgm:cxn modelId="{8918392F-E4FE-4608-BABF-045627E46285}" type="presParOf" srcId="{CDCA22FE-B786-469D-B4B8-CAA0BF02EA9C}" destId="{76DDA3BD-6F06-4C0D-A196-759E7AD66E20}" srcOrd="4" destOrd="0" presId="urn:microsoft.com/office/officeart/2005/8/layout/radial5"/>
    <dgm:cxn modelId="{DD34F4B6-4BF3-412C-8473-E6BFD3611A68}" type="presParOf" srcId="{CDCA22FE-B786-469D-B4B8-CAA0BF02EA9C}" destId="{DAC9CB91-692B-4EBC-A2FF-316D97F941D6}" srcOrd="5" destOrd="0" presId="urn:microsoft.com/office/officeart/2005/8/layout/radial5"/>
    <dgm:cxn modelId="{B00B9197-5921-4B12-AA37-C5425D4A6806}" type="presParOf" srcId="{DAC9CB91-692B-4EBC-A2FF-316D97F941D6}" destId="{8C267916-02DD-477A-B163-3690383CBC11}" srcOrd="0" destOrd="0" presId="urn:microsoft.com/office/officeart/2005/8/layout/radial5"/>
    <dgm:cxn modelId="{9FB66C97-4BFE-41F4-B848-825414C68206}" type="presParOf" srcId="{CDCA22FE-B786-469D-B4B8-CAA0BF02EA9C}" destId="{213E80D6-FBFE-401D-94B8-F0B73ACE4D71}" srcOrd="6" destOrd="0" presId="urn:microsoft.com/office/officeart/2005/8/layout/radial5"/>
    <dgm:cxn modelId="{402C6BE0-8CFE-44A8-8E86-30011A9630E3}" type="presParOf" srcId="{CDCA22FE-B786-469D-B4B8-CAA0BF02EA9C}" destId="{10E6582C-F012-40AB-8C31-D9798ABA71C1}" srcOrd="7" destOrd="0" presId="urn:microsoft.com/office/officeart/2005/8/layout/radial5"/>
    <dgm:cxn modelId="{A5BC23AF-59A8-4EEE-A593-E8373C197ED6}" type="presParOf" srcId="{10E6582C-F012-40AB-8C31-D9798ABA71C1}" destId="{461899AE-64B4-4C89-8F41-BEBE35C74774}" srcOrd="0" destOrd="0" presId="urn:microsoft.com/office/officeart/2005/8/layout/radial5"/>
    <dgm:cxn modelId="{4D18D4D6-C095-46A7-96F7-9B403A254204}" type="presParOf" srcId="{CDCA22FE-B786-469D-B4B8-CAA0BF02EA9C}" destId="{E779C39C-8A0D-4562-B1F9-014CB9E275E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25D1B-09A8-42C7-8986-45D4D87249D9}">
      <dsp:nvSpPr>
        <dsp:cNvPr id="0" name=""/>
        <dsp:cNvSpPr/>
      </dsp:nvSpPr>
      <dsp:spPr>
        <a:xfrm>
          <a:off x="1665351" y="173354"/>
          <a:ext cx="3440429" cy="1194815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AB15E-0B1B-4527-8552-A9D99E465E7C}">
      <dsp:nvSpPr>
        <dsp:cNvPr id="0" name=""/>
        <dsp:cNvSpPr/>
      </dsp:nvSpPr>
      <dsp:spPr>
        <a:xfrm>
          <a:off x="3057525" y="3099053"/>
          <a:ext cx="666749" cy="426719"/>
        </a:xfrm>
        <a:prstGeom prst="down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BDBBBA6-92BF-4D08-9DD3-800A51F8A7C0}">
      <dsp:nvSpPr>
        <dsp:cNvPr id="0" name=""/>
        <dsp:cNvSpPr/>
      </dsp:nvSpPr>
      <dsp:spPr>
        <a:xfrm>
          <a:off x="1790700" y="3440429"/>
          <a:ext cx="3200399" cy="80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/>
            <a:t>Neutral, transparent and impartial elections</a:t>
          </a:r>
          <a:endParaRPr lang="en-GB" sz="1900" kern="1200" noProof="0" dirty="0"/>
        </a:p>
      </dsp:txBody>
      <dsp:txXfrm>
        <a:off x="1790700" y="3440429"/>
        <a:ext cx="3200399" cy="800099"/>
      </dsp:txXfrm>
    </dsp:sp>
    <dsp:sp modelId="{B876DB4D-3A3A-4A95-8D0E-DB35CB0F5572}">
      <dsp:nvSpPr>
        <dsp:cNvPr id="0" name=""/>
        <dsp:cNvSpPr/>
      </dsp:nvSpPr>
      <dsp:spPr>
        <a:xfrm>
          <a:off x="2916174" y="1460448"/>
          <a:ext cx="1200149" cy="120014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noProof="0" dirty="0" smtClean="0"/>
            <a:t>Magistrates</a:t>
          </a:r>
          <a:endParaRPr lang="en-GB" sz="1100" b="1" kern="1200" noProof="0" dirty="0"/>
        </a:p>
      </dsp:txBody>
      <dsp:txXfrm>
        <a:off x="3091932" y="1636206"/>
        <a:ext cx="848633" cy="848633"/>
      </dsp:txXfrm>
    </dsp:sp>
    <dsp:sp modelId="{1441737E-E62A-4F90-B1D0-0A551EE501E9}">
      <dsp:nvSpPr>
        <dsp:cNvPr id="0" name=""/>
        <dsp:cNvSpPr/>
      </dsp:nvSpPr>
      <dsp:spPr>
        <a:xfrm>
          <a:off x="2057400" y="380995"/>
          <a:ext cx="1200149" cy="1200149"/>
        </a:xfrm>
        <a:prstGeom prst="ellipse">
          <a:avLst/>
        </a:prstGeom>
        <a:gradFill rotWithShape="0">
          <a:gsLst>
            <a:gs pos="0">
              <a:schemeClr val="accent2">
                <a:hueOff val="-6290814"/>
                <a:satOff val="-44598"/>
                <a:lumOff val="39118"/>
                <a:alphaOff val="0"/>
                <a:tint val="50000"/>
                <a:satMod val="300000"/>
              </a:schemeClr>
            </a:gs>
            <a:gs pos="35000">
              <a:schemeClr val="accent2">
                <a:hueOff val="-6290814"/>
                <a:satOff val="-44598"/>
                <a:lumOff val="39118"/>
                <a:alphaOff val="0"/>
                <a:tint val="37000"/>
                <a:satMod val="300000"/>
              </a:schemeClr>
            </a:gs>
            <a:gs pos="100000">
              <a:schemeClr val="accent2">
                <a:hueOff val="-6290814"/>
                <a:satOff val="-44598"/>
                <a:lumOff val="3911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noProof="0" dirty="0" smtClean="0"/>
            <a:t>Legislation</a:t>
          </a:r>
          <a:endParaRPr lang="en-GB" sz="1100" b="1" kern="1200" noProof="0" dirty="0"/>
        </a:p>
      </dsp:txBody>
      <dsp:txXfrm>
        <a:off x="2233158" y="556753"/>
        <a:ext cx="848633" cy="848633"/>
      </dsp:txXfrm>
    </dsp:sp>
    <dsp:sp modelId="{A39C783A-00E3-45B6-96D2-F4F3522AA240}">
      <dsp:nvSpPr>
        <dsp:cNvPr id="0" name=""/>
        <dsp:cNvSpPr/>
      </dsp:nvSpPr>
      <dsp:spPr>
        <a:xfrm>
          <a:off x="3429006" y="304800"/>
          <a:ext cx="1200149" cy="1200149"/>
        </a:xfrm>
        <a:prstGeom prst="ellipse">
          <a:avLst/>
        </a:prstGeom>
        <a:gradFill rotWithShape="0">
          <a:gsLst>
            <a:gs pos="0">
              <a:schemeClr val="accent2">
                <a:hueOff val="-12581627"/>
                <a:satOff val="-89196"/>
                <a:lumOff val="78236"/>
                <a:alphaOff val="0"/>
                <a:tint val="50000"/>
                <a:satMod val="300000"/>
              </a:schemeClr>
            </a:gs>
            <a:gs pos="35000">
              <a:schemeClr val="accent2">
                <a:hueOff val="-12581627"/>
                <a:satOff val="-89196"/>
                <a:lumOff val="78236"/>
                <a:alphaOff val="0"/>
                <a:tint val="37000"/>
                <a:satMod val="300000"/>
              </a:schemeClr>
            </a:gs>
            <a:gs pos="100000">
              <a:schemeClr val="accent2">
                <a:hueOff val="-12581627"/>
                <a:satOff val="-89196"/>
                <a:lumOff val="7823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noProof="0" dirty="0" smtClean="0"/>
            <a:t>Organizer IBZ + </a:t>
          </a:r>
          <a:r>
            <a:rPr lang="en-GB" sz="900" b="1" kern="1200" noProof="0" dirty="0" smtClean="0"/>
            <a:t>Municipalities</a:t>
          </a:r>
          <a:endParaRPr lang="en-GB" sz="900" b="1" kern="1200" noProof="0" dirty="0"/>
        </a:p>
      </dsp:txBody>
      <dsp:txXfrm>
        <a:off x="3604764" y="480558"/>
        <a:ext cx="848633" cy="848633"/>
      </dsp:txXfrm>
    </dsp:sp>
    <dsp:sp modelId="{DABFDC64-31D0-4F6C-9765-9AD8A3DFCB93}">
      <dsp:nvSpPr>
        <dsp:cNvPr id="0" name=""/>
        <dsp:cNvSpPr/>
      </dsp:nvSpPr>
      <dsp:spPr>
        <a:xfrm>
          <a:off x="1524000" y="76195"/>
          <a:ext cx="3733799" cy="298703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D9353-3D1D-47BB-88AF-CAFB2E49F20C}">
      <dsp:nvSpPr>
        <dsp:cNvPr id="0" name=""/>
        <dsp:cNvSpPr/>
      </dsp:nvSpPr>
      <dsp:spPr>
        <a:xfrm>
          <a:off x="2057400" y="0"/>
          <a:ext cx="1371600" cy="800100"/>
        </a:xfrm>
        <a:prstGeom prst="trapezoid">
          <a:avLst>
            <a:gd name="adj" fmla="val 85714"/>
          </a:avLst>
        </a:prstGeom>
        <a:solidFill>
          <a:srgbClr val="FFFF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Upper</a:t>
          </a:r>
          <a:br>
            <a:rPr lang="en-GB" sz="1000" kern="1200" dirty="0" smtClean="0"/>
          </a:br>
          <a:r>
            <a:rPr lang="en-GB" sz="1000" kern="1200" dirty="0" smtClean="0"/>
            <a:t>main </a:t>
          </a:r>
          <a:br>
            <a:rPr lang="en-GB" sz="1000" kern="1200" dirty="0" smtClean="0"/>
          </a:br>
          <a:r>
            <a:rPr lang="en-GB" sz="1000" kern="1200" dirty="0" smtClean="0"/>
            <a:t>electoral</a:t>
          </a:r>
          <a:br>
            <a:rPr lang="en-GB" sz="1000" kern="1200" dirty="0" smtClean="0"/>
          </a:br>
          <a:r>
            <a:rPr lang="en-GB" sz="1000" kern="1200" dirty="0" smtClean="0"/>
            <a:t>office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000" kern="1200" dirty="0"/>
        </a:p>
      </dsp:txBody>
      <dsp:txXfrm>
        <a:off x="2057400" y="0"/>
        <a:ext cx="1371600" cy="800100"/>
      </dsp:txXfrm>
    </dsp:sp>
    <dsp:sp modelId="{CEBE0010-A985-4F98-8584-49F494DD16F9}">
      <dsp:nvSpPr>
        <dsp:cNvPr id="0" name=""/>
        <dsp:cNvSpPr/>
      </dsp:nvSpPr>
      <dsp:spPr>
        <a:xfrm>
          <a:off x="1371600" y="800100"/>
          <a:ext cx="2743200" cy="800100"/>
        </a:xfrm>
        <a:prstGeom prst="trapezoid">
          <a:avLst>
            <a:gd name="adj" fmla="val 85714"/>
          </a:avLst>
        </a:prstGeom>
        <a:solidFill>
          <a:schemeClr val="bg2">
            <a:lumMod val="40000"/>
            <a:lumOff val="6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/>
            <a:t>Lower main electoral office </a:t>
          </a:r>
        </a:p>
      </dsp:txBody>
      <dsp:txXfrm>
        <a:off x="1851660" y="800100"/>
        <a:ext cx="1783080" cy="800100"/>
      </dsp:txXfrm>
    </dsp:sp>
    <dsp:sp modelId="{2469DDFC-FB9B-4030-AFE9-43BEED6DBDF7}">
      <dsp:nvSpPr>
        <dsp:cNvPr id="0" name=""/>
        <dsp:cNvSpPr/>
      </dsp:nvSpPr>
      <dsp:spPr>
        <a:xfrm>
          <a:off x="685799" y="1600200"/>
          <a:ext cx="4114800" cy="800100"/>
        </a:xfrm>
        <a:prstGeom prst="trapezoid">
          <a:avLst>
            <a:gd name="adj" fmla="val 85714"/>
          </a:avLst>
        </a:prstGeom>
        <a:solidFill>
          <a:schemeClr val="accent5">
            <a:hueOff val="7123363"/>
            <a:satOff val="6022"/>
            <a:lumOff val="-41437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/>
            <a:t>Counting station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000" kern="1200" dirty="0"/>
        </a:p>
      </dsp:txBody>
      <dsp:txXfrm>
        <a:off x="1405889" y="1600200"/>
        <a:ext cx="2674620" cy="800100"/>
      </dsp:txXfrm>
    </dsp:sp>
    <dsp:sp modelId="{A7399571-4789-4301-B882-BDAA33F091E7}">
      <dsp:nvSpPr>
        <dsp:cNvPr id="0" name=""/>
        <dsp:cNvSpPr/>
      </dsp:nvSpPr>
      <dsp:spPr>
        <a:xfrm>
          <a:off x="0" y="2400300"/>
          <a:ext cx="5486400" cy="800100"/>
        </a:xfrm>
        <a:prstGeom prst="trapezoid">
          <a:avLst>
            <a:gd name="adj" fmla="val 85714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000" kern="1200" dirty="0" smtClean="0"/>
            <a:t>Polling station</a:t>
          </a:r>
        </a:p>
      </dsp:txBody>
      <dsp:txXfrm>
        <a:off x="960119" y="2400300"/>
        <a:ext cx="3566160" cy="8001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84216-171C-4198-ABF2-B4C1EE04BAE0}">
      <dsp:nvSpPr>
        <dsp:cNvPr id="0" name=""/>
        <dsp:cNvSpPr/>
      </dsp:nvSpPr>
      <dsp:spPr>
        <a:xfrm>
          <a:off x="2833131" y="1842531"/>
          <a:ext cx="1115536" cy="1115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noProof="0" dirty="0" smtClean="0"/>
            <a:t>IBZ</a:t>
          </a:r>
          <a:endParaRPr lang="en-GB" sz="3500" kern="1200" noProof="0" dirty="0"/>
        </a:p>
      </dsp:txBody>
      <dsp:txXfrm>
        <a:off x="2996497" y="2005897"/>
        <a:ext cx="788804" cy="788804"/>
      </dsp:txXfrm>
    </dsp:sp>
    <dsp:sp modelId="{B29B6535-6371-43C8-B542-554814377DC7}">
      <dsp:nvSpPr>
        <dsp:cNvPr id="0" name=""/>
        <dsp:cNvSpPr/>
      </dsp:nvSpPr>
      <dsp:spPr>
        <a:xfrm rot="10799831" flipV="1">
          <a:off x="3224117" y="1457088"/>
          <a:ext cx="294441" cy="358877"/>
        </a:xfrm>
        <a:prstGeom prst="up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noProof="0" dirty="0"/>
        </a:p>
      </dsp:txBody>
      <dsp:txXfrm rot="10800000">
        <a:off x="3297727" y="1530698"/>
        <a:ext cx="147221" cy="211657"/>
      </dsp:txXfrm>
    </dsp:sp>
    <dsp:sp modelId="{AEE8C7AE-3DB6-4199-9D3B-5BF8F26AD8C8}">
      <dsp:nvSpPr>
        <dsp:cNvPr id="0" name=""/>
        <dsp:cNvSpPr/>
      </dsp:nvSpPr>
      <dsp:spPr>
        <a:xfrm>
          <a:off x="2663323" y="0"/>
          <a:ext cx="1385705" cy="13857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Parliament (Legislation)</a:t>
          </a:r>
          <a:endParaRPr lang="en-GB" sz="1200" kern="1200" noProof="0" dirty="0"/>
        </a:p>
      </dsp:txBody>
      <dsp:txXfrm>
        <a:off x="2866255" y="202932"/>
        <a:ext cx="979841" cy="979841"/>
      </dsp:txXfrm>
    </dsp:sp>
    <dsp:sp modelId="{1FCB78BE-26D7-434D-A9A5-FA371B9E5A03}">
      <dsp:nvSpPr>
        <dsp:cNvPr id="0" name=""/>
        <dsp:cNvSpPr/>
      </dsp:nvSpPr>
      <dsp:spPr>
        <a:xfrm rot="65610">
          <a:off x="3962662" y="2229221"/>
          <a:ext cx="801529" cy="379282"/>
        </a:xfrm>
        <a:prstGeom prst="leftRightArrow">
          <a:avLst/>
        </a:prstGeom>
        <a:solidFill>
          <a:schemeClr val="accent2">
            <a:hueOff val="-4193876"/>
            <a:satOff val="-29732"/>
            <a:lumOff val="260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noProof="0" dirty="0"/>
        </a:p>
      </dsp:txBody>
      <dsp:txXfrm>
        <a:off x="3962672" y="2303991"/>
        <a:ext cx="687744" cy="227570"/>
      </dsp:txXfrm>
    </dsp:sp>
    <dsp:sp modelId="{76DDA3BD-6F06-4C0D-A196-759E7AD66E20}">
      <dsp:nvSpPr>
        <dsp:cNvPr id="0" name=""/>
        <dsp:cNvSpPr/>
      </dsp:nvSpPr>
      <dsp:spPr>
        <a:xfrm>
          <a:off x="4803824" y="1747641"/>
          <a:ext cx="1385705" cy="1385705"/>
        </a:xfrm>
        <a:prstGeom prst="ellipse">
          <a:avLst/>
        </a:prstGeom>
        <a:solidFill>
          <a:schemeClr val="accent2">
            <a:hueOff val="-4193876"/>
            <a:satOff val="-29732"/>
            <a:lumOff val="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Municipalities </a:t>
          </a:r>
          <a:endParaRPr lang="en-GB" sz="1200" kern="1200" noProof="0" dirty="0"/>
        </a:p>
      </dsp:txBody>
      <dsp:txXfrm>
        <a:off x="5006756" y="1950573"/>
        <a:ext cx="979841" cy="979841"/>
      </dsp:txXfrm>
    </dsp:sp>
    <dsp:sp modelId="{DAC9CB91-692B-4EBC-A2FF-316D97F941D6}">
      <dsp:nvSpPr>
        <dsp:cNvPr id="0" name=""/>
        <dsp:cNvSpPr/>
      </dsp:nvSpPr>
      <dsp:spPr>
        <a:xfrm rot="10800000">
          <a:off x="3271738" y="2986514"/>
          <a:ext cx="238322" cy="379282"/>
        </a:xfrm>
        <a:prstGeom prst="upDownArrow">
          <a:avLst/>
        </a:prstGeom>
        <a:solidFill>
          <a:schemeClr val="accent6">
            <a:lumMod val="25000"/>
            <a:lumOff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noProof="0" dirty="0"/>
        </a:p>
      </dsp:txBody>
      <dsp:txXfrm>
        <a:off x="3343235" y="3062370"/>
        <a:ext cx="166825" cy="227570"/>
      </dsp:txXfrm>
    </dsp:sp>
    <dsp:sp modelId="{213E80D6-FBFE-401D-94B8-F0B73ACE4D71}">
      <dsp:nvSpPr>
        <dsp:cNvPr id="0" name=""/>
        <dsp:cNvSpPr/>
      </dsp:nvSpPr>
      <dsp:spPr>
        <a:xfrm>
          <a:off x="2698047" y="3407732"/>
          <a:ext cx="1385705" cy="1385705"/>
        </a:xfrm>
        <a:prstGeom prst="ellipse">
          <a:avLst/>
        </a:prstGeom>
        <a:solidFill>
          <a:schemeClr val="accent6">
            <a:lumMod val="25000"/>
            <a:lumOff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Magistrates</a:t>
          </a:r>
          <a:endParaRPr lang="en-GB" sz="1200" kern="1200" noProof="0" dirty="0"/>
        </a:p>
      </dsp:txBody>
      <dsp:txXfrm>
        <a:off x="2900979" y="3610664"/>
        <a:ext cx="979841" cy="979841"/>
      </dsp:txXfrm>
    </dsp:sp>
    <dsp:sp modelId="{10E6582C-F012-40AB-8C31-D9798ABA71C1}">
      <dsp:nvSpPr>
        <dsp:cNvPr id="0" name=""/>
        <dsp:cNvSpPr/>
      </dsp:nvSpPr>
      <dsp:spPr>
        <a:xfrm rot="10782909">
          <a:off x="1989343" y="2215544"/>
          <a:ext cx="837787" cy="379282"/>
        </a:xfrm>
        <a:prstGeom prst="leftRightArrow">
          <a:avLst/>
        </a:prstGeom>
        <a:solidFill>
          <a:schemeClr val="bg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noProof="0" dirty="0"/>
        </a:p>
      </dsp:txBody>
      <dsp:txXfrm rot="10800000">
        <a:off x="2103127" y="2291117"/>
        <a:ext cx="724002" cy="227570"/>
      </dsp:txXfrm>
    </dsp:sp>
    <dsp:sp modelId="{E779C39C-8A0D-4562-B1F9-014CB9E275E3}">
      <dsp:nvSpPr>
        <dsp:cNvPr id="0" name=""/>
        <dsp:cNvSpPr/>
      </dsp:nvSpPr>
      <dsp:spPr>
        <a:xfrm>
          <a:off x="571356" y="1718020"/>
          <a:ext cx="1385705" cy="1385705"/>
        </a:xfrm>
        <a:prstGeom prst="ellipse">
          <a:avLst/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Citizen / Civil society</a:t>
          </a:r>
          <a:endParaRPr lang="en-GB" sz="1200" kern="1200" noProof="0" dirty="0"/>
        </a:p>
      </dsp:txBody>
      <dsp:txXfrm>
        <a:off x="774288" y="1920952"/>
        <a:ext cx="979841" cy="979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ChangeArrowheads="1"/>
          </p:cNvSpPr>
          <p:nvPr/>
        </p:nvSpPr>
        <p:spPr bwMode="auto">
          <a:xfrm>
            <a:off x="527050" y="9310688"/>
            <a:ext cx="11303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nl-NL" altLang="fr-FR" sz="1000" smtClean="0"/>
              <a:t>25 september 2005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662113" y="9310688"/>
            <a:ext cx="3433762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nl-NL" altLang="fr-FR"/>
              <a:t>Via Beeld &gt; Koptekst en voettekst kan je de voettekst ingeven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00638" y="9310688"/>
            <a:ext cx="1131887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43B6CF30-EC25-4B47-AFF3-8D58FED46720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  <p:sp>
        <p:nvSpPr>
          <p:cNvPr id="16389" name="Line 9"/>
          <p:cNvSpPr>
            <a:spLocks noChangeShapeType="1"/>
          </p:cNvSpPr>
          <p:nvPr/>
        </p:nvSpPr>
        <p:spPr bwMode="auto">
          <a:xfrm>
            <a:off x="534988" y="9256713"/>
            <a:ext cx="5703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7673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876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fr-FR" noProof="0" smtClean="0"/>
              <a:t>Klik om de opmaakprofielen van de modeltekst te bewerken</a:t>
            </a:r>
          </a:p>
          <a:p>
            <a:pPr lvl="1"/>
            <a:r>
              <a:rPr lang="nl-NL" altLang="fr-FR" noProof="0" smtClean="0"/>
              <a:t>Tweede niveau</a:t>
            </a:r>
          </a:p>
          <a:p>
            <a:pPr lvl="2"/>
            <a:r>
              <a:rPr lang="nl-NL" altLang="fr-FR" noProof="0" smtClean="0"/>
              <a:t>Derde niveau</a:t>
            </a:r>
          </a:p>
          <a:p>
            <a:pPr lvl="3"/>
            <a:r>
              <a:rPr lang="nl-NL" altLang="fr-FR" noProof="0" smtClean="0"/>
              <a:t>Vierde niveau</a:t>
            </a:r>
          </a:p>
          <a:p>
            <a:pPr lvl="4"/>
            <a:r>
              <a:rPr lang="nl-NL" altLang="fr-FR" noProof="0" smtClean="0"/>
              <a:t>Vijfde niveau</a:t>
            </a:r>
          </a:p>
        </p:txBody>
      </p:sp>
      <p:sp>
        <p:nvSpPr>
          <p:cNvPr id="11268" name="Rectangle 1032"/>
          <p:cNvSpPr>
            <a:spLocks noChangeArrowheads="1"/>
          </p:cNvSpPr>
          <p:nvPr/>
        </p:nvSpPr>
        <p:spPr bwMode="auto">
          <a:xfrm>
            <a:off x="904875" y="9432925"/>
            <a:ext cx="11303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nl-NL" altLang="fr-FR" sz="1000" smtClean="0"/>
              <a:t>25 september 2005</a:t>
            </a:r>
          </a:p>
        </p:txBody>
      </p:sp>
      <p:sp>
        <p:nvSpPr>
          <p:cNvPr id="11269" name="Rectangle 1033"/>
          <p:cNvSpPr>
            <a:spLocks noChangeArrowheads="1"/>
          </p:cNvSpPr>
          <p:nvPr/>
        </p:nvSpPr>
        <p:spPr bwMode="auto">
          <a:xfrm>
            <a:off x="1662113" y="9432925"/>
            <a:ext cx="343376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altLang="fr-FR" sz="1000" smtClean="0"/>
              <a:t>Via Beeld &gt; Koptekst en voettekst kan je de voettekst ingeven</a:t>
            </a:r>
          </a:p>
        </p:txBody>
      </p:sp>
      <p:sp>
        <p:nvSpPr>
          <p:cNvPr id="11270" name="Rectangle 1034"/>
          <p:cNvSpPr>
            <a:spLocks noChangeArrowheads="1"/>
          </p:cNvSpPr>
          <p:nvPr/>
        </p:nvSpPr>
        <p:spPr bwMode="auto">
          <a:xfrm>
            <a:off x="4733925" y="9432925"/>
            <a:ext cx="11318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D70C8276-4B6C-4BBF-8C94-201E88D8B6C1}" type="slidenum">
              <a:rPr lang="nl-NL" altLang="fr-FR" sz="1000" smtClean="0"/>
              <a:pPr algn="r" eaLnBrk="1" hangingPunct="1">
                <a:defRPr/>
              </a:pPr>
              <a:t>‹N°›</a:t>
            </a:fld>
            <a:endParaRPr lang="nl-NL" altLang="fr-FR" sz="1000" smtClean="0"/>
          </a:p>
        </p:txBody>
      </p:sp>
      <p:sp>
        <p:nvSpPr>
          <p:cNvPr id="15367" name="Line 1035"/>
          <p:cNvSpPr>
            <a:spLocks noChangeShapeType="1"/>
          </p:cNvSpPr>
          <p:nvPr/>
        </p:nvSpPr>
        <p:spPr bwMode="auto">
          <a:xfrm>
            <a:off x="901700" y="937736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08888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rgbClr val="D2D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3750" y="2260600"/>
            <a:ext cx="1800225" cy="431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BE" altLang="fr-FR" dirty="0" smtClean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0825" cy="146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BE" altLang="fr-FR" dirty="0" smtClean="0"/>
          </a:p>
        </p:txBody>
      </p:sp>
      <p:pic>
        <p:nvPicPr>
          <p:cNvPr id="6" name="Picture 12" descr="logo-b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6725" y="6299200"/>
            <a:ext cx="2921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103 ibz-FRNL_POS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2188" y="420688"/>
            <a:ext cx="23780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20"/>
          <p:cNvGrpSpPr>
            <a:grpSpLocks/>
          </p:cNvGrpSpPr>
          <p:nvPr userDrawn="1"/>
        </p:nvGrpSpPr>
        <p:grpSpPr bwMode="auto">
          <a:xfrm>
            <a:off x="793750" y="2692400"/>
            <a:ext cx="7626350" cy="3171825"/>
            <a:chOff x="500" y="1696"/>
            <a:chExt cx="4804" cy="1998"/>
          </a:xfrm>
        </p:grpSpPr>
        <p:sp>
          <p:nvSpPr>
            <p:cNvPr id="9" name="Rectangle 14"/>
            <p:cNvSpPr>
              <a:spLocks noChangeArrowheads="1"/>
            </p:cNvSpPr>
            <p:nvPr userDrawn="1"/>
          </p:nvSpPr>
          <p:spPr bwMode="auto">
            <a:xfrm>
              <a:off x="500" y="1696"/>
              <a:ext cx="4588" cy="216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BE" altLang="fr-FR" dirty="0" smtClean="0"/>
            </a:p>
          </p:txBody>
        </p:sp>
        <p:sp>
          <p:nvSpPr>
            <p:cNvPr id="10" name="Rectangle 15"/>
            <p:cNvSpPr>
              <a:spLocks noChangeArrowheads="1"/>
            </p:cNvSpPr>
            <p:nvPr userDrawn="1"/>
          </p:nvSpPr>
          <p:spPr bwMode="auto">
            <a:xfrm>
              <a:off x="5088" y="1696"/>
              <a:ext cx="216" cy="1782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BE" altLang="fr-FR" dirty="0" smtClean="0"/>
            </a:p>
          </p:txBody>
        </p:sp>
        <p:sp>
          <p:nvSpPr>
            <p:cNvPr id="11" name="Rectangle 18"/>
            <p:cNvSpPr>
              <a:spLocks noChangeArrowheads="1"/>
            </p:cNvSpPr>
            <p:nvPr userDrawn="1"/>
          </p:nvSpPr>
          <p:spPr bwMode="auto">
            <a:xfrm>
              <a:off x="716" y="3478"/>
              <a:ext cx="4588" cy="216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BE" altLang="fr-FR" dirty="0" smtClean="0"/>
            </a:p>
          </p:txBody>
        </p:sp>
        <p:sp>
          <p:nvSpPr>
            <p:cNvPr id="12" name="Rectangle 19"/>
            <p:cNvSpPr>
              <a:spLocks noChangeArrowheads="1"/>
            </p:cNvSpPr>
            <p:nvPr userDrawn="1"/>
          </p:nvSpPr>
          <p:spPr bwMode="auto">
            <a:xfrm>
              <a:off x="500" y="1912"/>
              <a:ext cx="216" cy="1782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tx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fr-BE" altLang="fr-FR" dirty="0" smtClean="0"/>
            </a:p>
          </p:txBody>
        </p:sp>
      </p:grp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38313" y="3702050"/>
            <a:ext cx="5727700" cy="990600"/>
          </a:xfrm>
        </p:spPr>
        <p:txBody>
          <a:bodyPr anchor="b"/>
          <a:lstStyle>
            <a:lvl1pPr marL="0" indent="0" algn="r">
              <a:lnSpc>
                <a:spcPts val="3500"/>
              </a:lnSpc>
              <a:buFontTx/>
              <a:buNone/>
              <a:defRPr sz="3100"/>
            </a:lvl1pPr>
          </a:lstStyle>
          <a:p>
            <a:pPr lvl="0"/>
            <a:r>
              <a:rPr lang="nl-NL" altLang="fr-FR" noProof="0" smtClean="0"/>
              <a:t>Klik om het opmaakprofiel van de modeltitel te bewerken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36725" y="4718050"/>
            <a:ext cx="5729288" cy="728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r">
              <a:lnSpc>
                <a:spcPts val="2600"/>
              </a:lnSpc>
              <a:spcBef>
                <a:spcPct val="0"/>
              </a:spcBef>
              <a:buFontTx/>
              <a:buNone/>
              <a:defRPr sz="2200" b="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nl-NL" altLang="fr-FR" noProof="0" smtClean="0"/>
              <a:t>Klik om het opmaakprofiel van de modelondertitel te bewerken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790575" y="2371725"/>
            <a:ext cx="1800225" cy="2762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altLang="fr-FR" dirty="0"/>
              <a:t>30 </a:t>
            </a:r>
            <a:r>
              <a:rPr lang="fr-FR" altLang="fr-FR" dirty="0" err="1"/>
              <a:t>march</a:t>
            </a:r>
            <a:r>
              <a:rPr lang="fr-FR" altLang="fr-FR" dirty="0"/>
              <a:t> 2015</a:t>
            </a:r>
            <a:endParaRPr lang="nl-NL" alt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A6856-935F-4C51-95B7-C5ED8C6C5E31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35738" y="241300"/>
            <a:ext cx="1887537" cy="57499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68363" y="241300"/>
            <a:ext cx="5514975" cy="57499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87D3F-362C-4029-BCCB-3B59D3788EDB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1DCC9-D635-4E5D-81AF-0259EE27064B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98EB7-92A7-4264-8979-C2755A742A9B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9200" y="1876425"/>
            <a:ext cx="3314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876425"/>
            <a:ext cx="3314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589A9-1DA2-4D00-9D1B-D9B53CE94D61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A9442-2F62-4B2E-B548-E33C60C7AD69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A4701-FD54-400F-BB26-60520F3E3581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7FFA2-5A1E-4370-8264-036C160D78D3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AF122-4EB6-4C55-99CE-1412C78CF452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30 march 2015</a:t>
            </a:r>
            <a:endParaRPr lang="nl-NL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D4BE0-02A9-47B2-B9D3-1FDBCB7941E0}" type="slidenum">
              <a:rPr lang="nl-NL" altLang="fr-FR"/>
              <a:pPr>
                <a:defRPr/>
              </a:pPr>
              <a:t>‹N°›</a:t>
            </a:fld>
            <a:endParaRPr lang="nl-NL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762000" y="1463675"/>
            <a:ext cx="7664450" cy="5394325"/>
          </a:xfrm>
          <a:prstGeom prst="rect">
            <a:avLst/>
          </a:prstGeom>
          <a:solidFill>
            <a:srgbClr val="D2D2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BE" altLang="fr-FR" dirty="0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8363" y="241300"/>
            <a:ext cx="7554912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fr-FR" smtClean="0"/>
              <a:t>Klik om het opmaakprofiel van de modeltitel te bewerken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876425"/>
            <a:ext cx="6781800" cy="4114800"/>
          </a:xfrm>
          <a:prstGeom prst="rect">
            <a:avLst/>
          </a:prstGeom>
          <a:solidFill>
            <a:srgbClr val="D2D2C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fr-FR" smtClean="0"/>
              <a:t>Klik om de opmaakprofielen van de modeltekst te bewerken</a:t>
            </a:r>
          </a:p>
          <a:p>
            <a:pPr lvl="1"/>
            <a:r>
              <a:rPr lang="nl-NL" altLang="fr-FR" smtClean="0"/>
              <a:t>Tweede niveau</a:t>
            </a:r>
          </a:p>
          <a:p>
            <a:pPr lvl="2"/>
            <a:r>
              <a:rPr lang="nl-NL" altLang="fr-FR" smtClean="0"/>
              <a:t>Derde niveau</a:t>
            </a:r>
          </a:p>
          <a:p>
            <a:pPr lvl="3"/>
            <a:r>
              <a:rPr lang="nl-NL" altLang="fr-FR" smtClean="0"/>
              <a:t>Vierde niveau</a:t>
            </a:r>
          </a:p>
          <a:p>
            <a:pPr lvl="4"/>
            <a:r>
              <a:rPr lang="nl-NL" altLang="fr-FR" smtClean="0"/>
              <a:t>Vijfde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4750" y="6567488"/>
            <a:ext cx="1905000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6B645E"/>
                </a:solidFill>
              </a:defRPr>
            </a:lvl1pPr>
          </a:lstStyle>
          <a:p>
            <a:pPr>
              <a:defRPr/>
            </a:pPr>
            <a:r>
              <a:rPr lang="fr-FR" altLang="fr-FR" dirty="0" smtClean="0"/>
              <a:t>30 </a:t>
            </a:r>
            <a:r>
              <a:rPr lang="fr-FR" altLang="fr-FR" dirty="0" err="1" smtClean="0"/>
              <a:t>march</a:t>
            </a:r>
            <a:r>
              <a:rPr lang="fr-FR" altLang="fr-FR" dirty="0" smtClean="0"/>
              <a:t> 2015</a:t>
            </a:r>
            <a:endParaRPr lang="nl-NL" alt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0925" y="6530975"/>
            <a:ext cx="76200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500" b="1">
                <a:solidFill>
                  <a:srgbClr val="6B645E"/>
                </a:solidFill>
              </a:defRPr>
            </a:lvl1pPr>
          </a:lstStyle>
          <a:p>
            <a:pPr>
              <a:defRPr/>
            </a:pPr>
            <a:fld id="{5A8D218F-5692-407E-BFFE-977D016E57EB}" type="slidenum">
              <a:rPr lang="nl-NL" altLang="fr-FR"/>
              <a:pPr>
                <a:defRPr/>
              </a:pPr>
              <a:t>‹N°›</a:t>
            </a:fld>
            <a:endParaRPr lang="nl-NL" altLang="fr-F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463675"/>
            <a:ext cx="317500" cy="13033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BE" altLang="fr-FR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ftr="0"/>
  <p:txStyles>
    <p:titleStyle>
      <a:lvl1pPr marL="398463" indent="-398463" algn="l" rtl="0" eaLnBrk="0" fontAlgn="base" hangingPunct="0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+mj-lt"/>
          <a:ea typeface="+mj-ea"/>
          <a:cs typeface="+mj-cs"/>
        </a:defRPr>
      </a:lvl1pPr>
      <a:lvl2pPr marL="398463" indent="-398463" algn="l" rtl="0" eaLnBrk="0" fontAlgn="base" hangingPunct="0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2pPr>
      <a:lvl3pPr marL="398463" indent="-398463" algn="l" rtl="0" eaLnBrk="0" fontAlgn="base" hangingPunct="0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3pPr>
      <a:lvl4pPr marL="398463" indent="-398463" algn="l" rtl="0" eaLnBrk="0" fontAlgn="base" hangingPunct="0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4pPr>
      <a:lvl5pPr marL="398463" indent="-398463" algn="l" rtl="0" eaLnBrk="0" fontAlgn="base" hangingPunct="0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5pPr>
      <a:lvl6pPr marL="8556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6pPr>
      <a:lvl7pPr marL="13128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7pPr>
      <a:lvl8pPr marL="17700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8pPr>
      <a:lvl9pPr marL="2227263" indent="-398463" algn="l" rtl="0" fontAlgn="base">
        <a:spcBef>
          <a:spcPct val="0"/>
        </a:spcBef>
        <a:spcAft>
          <a:spcPct val="0"/>
        </a:spcAft>
        <a:buSzPct val="81000"/>
        <a:buBlip>
          <a:blip r:embed="rId13"/>
        </a:buBlip>
        <a:defRPr sz="3300" b="1">
          <a:solidFill>
            <a:schemeClr val="tx2"/>
          </a:solidFill>
          <a:latin typeface="Arial Narrow" pitchFamily="34" charset="0"/>
        </a:defRPr>
      </a:lvl9pPr>
    </p:titleStyle>
    <p:bodyStyle>
      <a:lvl1pPr marL="319088" indent="-319088" algn="l" rtl="0" eaLnBrk="0" fontAlgn="base" hangingPunct="0">
        <a:lnSpc>
          <a:spcPts val="28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300" b="1">
          <a:solidFill>
            <a:schemeClr val="tx1"/>
          </a:solidFill>
          <a:latin typeface="+mn-lt"/>
          <a:ea typeface="+mn-ea"/>
          <a:cs typeface="+mn-cs"/>
        </a:defRPr>
      </a:lvl1pPr>
      <a:lvl2pPr marL="474663" indent="-146050" algn="l" rtl="0" eaLnBrk="0" fontAlgn="base" hangingPunct="0">
        <a:lnSpc>
          <a:spcPts val="2500"/>
        </a:lnSpc>
        <a:spcBef>
          <a:spcPct val="2000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2pPr>
      <a:lvl3pPr marL="638175" indent="-147638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sz="2100">
          <a:solidFill>
            <a:schemeClr val="tx1"/>
          </a:solidFill>
          <a:latin typeface="+mn-lt"/>
        </a:defRPr>
      </a:lvl3pPr>
      <a:lvl4pPr marL="16954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14550" indent="-228600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5717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289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4861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43350" indent="-228600" algn="l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irElec-Verk@rrn.fgov.be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www.elections.fgov.b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mailto:regis.trannoy@rrn.fgov.b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D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</a:t>
            </a:r>
            <a:r>
              <a:rPr lang="fr-FR" altLang="fr-FR" dirty="0"/>
              <a:t>M</a:t>
            </a:r>
            <a:r>
              <a:rPr lang="fr-FR" altLang="fr-FR" dirty="0" smtClean="0"/>
              <a:t>arch 2015</a:t>
            </a:r>
            <a:endParaRPr lang="nl-NL" altLang="fr-FR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4191000"/>
            <a:ext cx="6477000" cy="4572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GB" altLang="fr-FR" dirty="0" smtClean="0"/>
              <a:t>The organisation of neutral elections: </a:t>
            </a:r>
            <a:br>
              <a:rPr lang="en-GB" altLang="fr-FR" dirty="0" smtClean="0"/>
            </a:br>
            <a:r>
              <a:rPr lang="en-GB" altLang="fr-FR" dirty="0" smtClean="0"/>
              <a:t>the Belgium experience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953000"/>
            <a:ext cx="6553200" cy="728663"/>
          </a:xfrm>
          <a:noFill/>
        </p:spPr>
        <p:txBody>
          <a:bodyPr/>
          <a:lstStyle/>
          <a:p>
            <a:pPr algn="ctr" eaLnBrk="1" hangingPunct="1"/>
            <a:r>
              <a:rPr lang="en-GB" altLang="fr-FR" sz="2000" dirty="0" smtClean="0"/>
              <a:t>The essential elements for neutral, impartial and transparent elections</a:t>
            </a:r>
          </a:p>
          <a:p>
            <a:pPr eaLnBrk="1" hangingPunct="1"/>
            <a:endParaRPr lang="en-GB" altLang="fr-FR" dirty="0" smtClean="0"/>
          </a:p>
        </p:txBody>
      </p:sp>
      <p:pic>
        <p:nvPicPr>
          <p:cNvPr id="5" name="Picture 4" descr="PBCE_logo_EN_FR_quad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228600"/>
            <a:ext cx="2503932" cy="1073639"/>
          </a:xfrm>
          <a:prstGeom prst="rect">
            <a:avLst/>
          </a:prstGeom>
        </p:spPr>
      </p:pic>
      <p:pic>
        <p:nvPicPr>
          <p:cNvPr id="6" name="Picture 5" descr="comm venice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00" y="303334"/>
            <a:ext cx="783951" cy="915866"/>
          </a:xfrm>
          <a:prstGeom prst="rect">
            <a:avLst/>
          </a:prstGeom>
        </p:spPr>
      </p:pic>
      <p:pic>
        <p:nvPicPr>
          <p:cNvPr id="7" name="Picture 6" descr="ibz-EN_POS_RGB_2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381000"/>
            <a:ext cx="2809824" cy="73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dirty="0" smtClean="0"/>
              <a:t>A coordinator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9200" y="1752600"/>
            <a:ext cx="6781800" cy="4238625"/>
          </a:xfrm>
        </p:spPr>
        <p:txBody>
          <a:bodyPr/>
          <a:lstStyle/>
          <a:p>
            <a:pPr marL="173038" indent="0" eaLnBrk="1" hangingPunct="1">
              <a:buFontTx/>
              <a:buNone/>
              <a:defRPr/>
            </a:pPr>
            <a:endParaRPr lang="en-GB" dirty="0" smtClean="0"/>
          </a:p>
          <a:p>
            <a:pPr marL="515938" indent="-342900" eaLnBrk="1" hangingPunct="1">
              <a:defRPr/>
            </a:pPr>
            <a:r>
              <a:rPr lang="en-GB" dirty="0" smtClean="0"/>
              <a:t>Professionalization of the organisation</a:t>
            </a:r>
          </a:p>
          <a:p>
            <a:pPr marL="515938" indent="-342900" eaLnBrk="1" hangingPunct="1">
              <a:lnSpc>
                <a:spcPct val="100000"/>
              </a:lnSpc>
              <a:buNone/>
              <a:defRPr/>
            </a:pPr>
            <a:endParaRPr lang="en-GB" sz="800" dirty="0" smtClean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Permanent (↔ Magistrates)</a:t>
            </a:r>
          </a:p>
          <a:p>
            <a:pPr marL="490537" lvl="2" indent="0" eaLnBrk="1" hangingPunct="1">
              <a:buFontTx/>
              <a:buNone/>
              <a:defRPr/>
            </a:pPr>
            <a:r>
              <a:rPr lang="en-GB" dirty="0" smtClean="0"/>
              <a:t>→ Essential in case of early elections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Specialisation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endParaRPr lang="en-GB" dirty="0" smtClean="0"/>
          </a:p>
          <a:p>
            <a:pPr marL="515938" indent="-342900" eaLnBrk="1" hangingPunct="1">
              <a:defRPr/>
            </a:pPr>
            <a:r>
              <a:rPr lang="en-GB" dirty="0" smtClean="0"/>
              <a:t>Administrative values to respect</a:t>
            </a:r>
          </a:p>
          <a:p>
            <a:pPr marL="515938" indent="-342900" eaLnBrk="1" hangingPunct="1">
              <a:lnSpc>
                <a:spcPct val="100000"/>
              </a:lnSpc>
              <a:buNone/>
              <a:defRPr/>
            </a:pPr>
            <a:endParaRPr lang="en-GB" sz="1100" dirty="0" smtClean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Impartiality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Professional integrity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Loyalty</a:t>
            </a:r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March 2015</a:t>
            </a:r>
            <a:endParaRPr lang="nl-NL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dirty="0" smtClean="0"/>
              <a:t>A coordinator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Our role</a:t>
            </a:r>
          </a:p>
          <a:p>
            <a:pPr marL="498475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Administrative and logistic frame of the elections</a:t>
            </a:r>
          </a:p>
          <a:p>
            <a:pPr marL="661987" lvl="2" indent="-34290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Instructions and forms</a:t>
            </a:r>
          </a:p>
          <a:p>
            <a:pPr marL="661987" lvl="2" indent="-34290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Trainings </a:t>
            </a:r>
          </a:p>
          <a:p>
            <a:pPr marL="661987" lvl="2" indent="-342900" eaLnBrk="1" hangingPunct="1"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Other</a:t>
            </a:r>
          </a:p>
          <a:p>
            <a:pPr marL="498475" lvl="1" indent="-342900" eaLnBrk="1" hangingPunct="1">
              <a:buFont typeface="Wingdings" panose="05000000000000000000" pitchFamily="2" charset="2"/>
              <a:buChar char="Ø"/>
              <a:defRPr/>
            </a:pPr>
            <a:endParaRPr lang="en-GB" dirty="0" smtClean="0"/>
          </a:p>
          <a:p>
            <a:pPr marL="498475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Editing the adaptations of the legislation in consultation with the magistrates and in answer to the requests of the citizens</a:t>
            </a:r>
          </a:p>
          <a:p>
            <a:pPr marL="498475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Dissemination of information → Transparency</a:t>
            </a:r>
          </a:p>
          <a:p>
            <a:pPr marL="155575" lvl="1" indent="0" eaLnBrk="1" hangingPunct="1">
              <a:buFontTx/>
              <a:buNone/>
              <a:defRPr/>
            </a:pPr>
            <a:endParaRPr lang="en-GB" dirty="0" smtClean="0"/>
          </a:p>
        </p:txBody>
      </p:sp>
      <p:sp>
        <p:nvSpPr>
          <p:cNvPr id="1126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March 2015</a:t>
            </a:r>
            <a:endParaRPr lang="nl-NL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 smtClean="0"/>
              <a:t>An essential partner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1219200" y="1876425"/>
            <a:ext cx="6781800" cy="246697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GB" altLang="fr-FR" dirty="0" smtClean="0"/>
              <a:t>The municipalities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Ø"/>
            </a:pPr>
            <a:r>
              <a:rPr lang="en-GB" altLang="fr-FR" dirty="0" smtClean="0"/>
              <a:t> Actors « Practical mover of the organization »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Ø"/>
            </a:pPr>
            <a:r>
              <a:rPr lang="en-GB" altLang="fr-FR" dirty="0" smtClean="0"/>
              <a:t> Practicalities (polling booths, ballot box, convocations, …)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Ø"/>
            </a:pPr>
            <a:r>
              <a:rPr lang="en-GB" altLang="fr-FR" dirty="0" smtClean="0"/>
              <a:t> Announcement of information  → Relay</a:t>
            </a:r>
          </a:p>
        </p:txBody>
      </p:sp>
      <p:sp>
        <p:nvSpPr>
          <p:cNvPr id="13316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March 2015</a:t>
            </a:r>
            <a:endParaRPr lang="nl-NL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</a:t>
            </a:r>
            <a:r>
              <a:rPr lang="fr-FR" altLang="fr-FR" dirty="0"/>
              <a:t>M</a:t>
            </a:r>
            <a:r>
              <a:rPr lang="fr-FR" altLang="fr-FR" dirty="0" smtClean="0"/>
              <a:t>arch 2015</a:t>
            </a:r>
            <a:endParaRPr lang="nl-NL" altLang="fr-FR" dirty="0" smtClean="0"/>
          </a:p>
        </p:txBody>
      </p:sp>
      <p:sp>
        <p:nvSpPr>
          <p:cNvPr id="14340" name="ZoneTexte 5"/>
          <p:cNvSpPr txBox="1">
            <a:spLocks noChangeArrowheads="1"/>
          </p:cNvSpPr>
          <p:nvPr/>
        </p:nvSpPr>
        <p:spPr bwMode="auto">
          <a:xfrm>
            <a:off x="1066800" y="1752600"/>
            <a:ext cx="6858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BE" altLang="fr-FR" dirty="0"/>
          </a:p>
          <a:p>
            <a:r>
              <a:rPr lang="fr-BE" altLang="fr-FR" dirty="0"/>
              <a:t>Merci.</a:t>
            </a:r>
          </a:p>
          <a:p>
            <a:endParaRPr lang="fr-BE" altLang="fr-FR" dirty="0"/>
          </a:p>
          <a:p>
            <a:r>
              <a:rPr lang="fr-BE" altLang="fr-FR" u="sng" dirty="0"/>
              <a:t>Pour plus d’informations:</a:t>
            </a:r>
          </a:p>
          <a:p>
            <a:endParaRPr lang="fr-BE" altLang="fr-FR" dirty="0"/>
          </a:p>
          <a:p>
            <a:endParaRPr lang="fr-BE" altLang="fr-FR" dirty="0"/>
          </a:p>
          <a:p>
            <a:r>
              <a:rPr lang="fr-BE" altLang="fr-FR" dirty="0">
                <a:hlinkClick r:id="rId2"/>
              </a:rPr>
              <a:t>www.elections.fgov.be</a:t>
            </a:r>
            <a:r>
              <a:rPr lang="fr-BE" altLang="fr-FR" dirty="0"/>
              <a:t> </a:t>
            </a:r>
          </a:p>
          <a:p>
            <a:endParaRPr lang="fr-BE" altLang="fr-FR" dirty="0"/>
          </a:p>
          <a:p>
            <a:endParaRPr lang="fr-BE" altLang="fr-FR" dirty="0"/>
          </a:p>
          <a:p>
            <a:r>
              <a:rPr lang="fr-BE" altLang="fr-FR" dirty="0">
                <a:hlinkClick r:id="rId3"/>
              </a:rPr>
              <a:t>DirElec-Verk@rrn.fgov.be</a:t>
            </a:r>
            <a:r>
              <a:rPr lang="fr-BE" altLang="fr-FR" dirty="0"/>
              <a:t> </a:t>
            </a:r>
          </a:p>
        </p:txBody>
      </p:sp>
      <p:sp>
        <p:nvSpPr>
          <p:cNvPr id="14341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fr-FR" dirty="0" smtClean="0"/>
              <a:t>Thank you.</a:t>
            </a:r>
          </a:p>
          <a:p>
            <a:pPr marL="0" indent="0" algn="ctr" eaLnBrk="1" hangingPunct="1">
              <a:buFontTx/>
              <a:buNone/>
            </a:pPr>
            <a:endParaRPr lang="en-GB" altLang="fr-FR" dirty="0" smtClean="0"/>
          </a:p>
          <a:p>
            <a:pPr marL="0" indent="0" algn="ctr" eaLnBrk="1" hangingPunct="1">
              <a:buFontTx/>
              <a:buNone/>
            </a:pPr>
            <a:r>
              <a:rPr lang="en-GB" altLang="fr-FR" dirty="0" smtClean="0"/>
              <a:t>More information:</a:t>
            </a:r>
          </a:p>
          <a:p>
            <a:pPr marL="0" indent="0" algn="ctr" eaLnBrk="1" hangingPunct="1">
              <a:buFontTx/>
              <a:buNone/>
            </a:pPr>
            <a:endParaRPr lang="en-GB" altLang="fr-FR" dirty="0" smtClean="0"/>
          </a:p>
          <a:p>
            <a:pPr marL="0" indent="0" algn="ctr" eaLnBrk="1" hangingPunct="1">
              <a:buFontTx/>
              <a:buNone/>
            </a:pPr>
            <a:r>
              <a:rPr lang="en-GB" altLang="fr-FR" dirty="0" smtClean="0">
                <a:hlinkClick r:id="rId2"/>
              </a:rPr>
              <a:t>www.elections.fgov.be</a:t>
            </a:r>
            <a:endParaRPr lang="en-GB" altLang="fr-FR" dirty="0" smtClean="0"/>
          </a:p>
          <a:p>
            <a:pPr marL="0" indent="0" algn="ctr" eaLnBrk="1" hangingPunct="1">
              <a:buFontTx/>
              <a:buNone/>
            </a:pPr>
            <a:endParaRPr lang="en-GB" altLang="fr-FR" dirty="0" smtClean="0"/>
          </a:p>
          <a:p>
            <a:pPr marL="0" indent="0" algn="ctr" eaLnBrk="1" hangingPunct="1">
              <a:buFontTx/>
              <a:buNone/>
            </a:pPr>
            <a:r>
              <a:rPr lang="en-GB" altLang="fr-FR" dirty="0" smtClean="0"/>
              <a:t>Régis Trannoy</a:t>
            </a:r>
          </a:p>
          <a:p>
            <a:pPr marL="0" indent="0" algn="ctr" eaLnBrk="1" hangingPunct="1">
              <a:buFontTx/>
              <a:buNone/>
            </a:pPr>
            <a:r>
              <a:rPr lang="en-GB" altLang="fr-FR" dirty="0" smtClean="0">
                <a:hlinkClick r:id="rId4"/>
              </a:rPr>
              <a:t>regis.trannoy@rrn.fgov.be</a:t>
            </a:r>
            <a:endParaRPr lang="en-GB" altLang="fr-FR" dirty="0" smtClean="0"/>
          </a:p>
          <a:p>
            <a:pPr marL="0" indent="0" algn="ctr" eaLnBrk="1" hangingPunct="1">
              <a:buFontTx/>
              <a:buNone/>
            </a:pPr>
            <a:r>
              <a:rPr lang="en-GB" altLang="fr-FR" dirty="0" smtClean="0"/>
              <a:t>+ 32 (0)2 518 20 58 </a:t>
            </a:r>
          </a:p>
          <a:p>
            <a:pPr marL="0" indent="0" algn="ctr" eaLnBrk="1" hangingPunct="1">
              <a:buFontTx/>
              <a:buNone/>
            </a:pPr>
            <a:r>
              <a:rPr lang="en-GB" altLang="fr-FR" dirty="0" smtClean="0">
                <a:hlinkClick r:id="rId3"/>
              </a:rPr>
              <a:t>DirElec-Verk@rrn.fgov.be</a:t>
            </a:r>
            <a:r>
              <a:rPr lang="en-GB" altLang="fr-FR" dirty="0" smtClean="0"/>
              <a:t> </a:t>
            </a:r>
          </a:p>
        </p:txBody>
      </p:sp>
      <p:pic>
        <p:nvPicPr>
          <p:cNvPr id="7" name="Picture 6" descr="PBCE_logo_EN_FR_quadr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228600"/>
            <a:ext cx="2503932" cy="1073639"/>
          </a:xfrm>
          <a:prstGeom prst="rect">
            <a:avLst/>
          </a:prstGeom>
        </p:spPr>
      </p:pic>
      <p:pic>
        <p:nvPicPr>
          <p:cNvPr id="8" name="Picture 7" descr="comm venice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43800" y="304800"/>
            <a:ext cx="783951" cy="915866"/>
          </a:xfrm>
          <a:prstGeom prst="rect">
            <a:avLst/>
          </a:prstGeom>
        </p:spPr>
      </p:pic>
      <p:pic>
        <p:nvPicPr>
          <p:cNvPr id="9" name="Picture 8" descr="ibz-EN_POS_RGB_20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90600" y="381000"/>
            <a:ext cx="2809824" cy="734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March 2015</a:t>
            </a:r>
            <a:endParaRPr lang="nl-NL" altLang="fr-FR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 dirty="0" smtClean="0"/>
              <a:t>Introduction : Elections in Belgium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fr-FR" dirty="0" smtClean="0"/>
              <a:t>Federal Parliament</a:t>
            </a:r>
          </a:p>
          <a:p>
            <a:pPr eaLnBrk="1" hangingPunct="1"/>
            <a:r>
              <a:rPr lang="en-GB" altLang="fr-FR" dirty="0" smtClean="0"/>
              <a:t>Region and Community Parliaments</a:t>
            </a:r>
          </a:p>
          <a:p>
            <a:pPr eaLnBrk="1" hangingPunct="1"/>
            <a:r>
              <a:rPr lang="en-GB" altLang="fr-FR" dirty="0" smtClean="0"/>
              <a:t>European Parliament</a:t>
            </a:r>
          </a:p>
          <a:p>
            <a:pPr marL="328613" lvl="1" indent="0" eaLnBrk="1" hangingPunct="1">
              <a:buFontTx/>
              <a:buNone/>
            </a:pPr>
            <a:r>
              <a:rPr lang="en-GB" altLang="fr-FR" dirty="0" smtClean="0"/>
              <a:t>► Federal authorities</a:t>
            </a:r>
          </a:p>
          <a:p>
            <a:pPr eaLnBrk="1" hangingPunct="1">
              <a:buFont typeface="Wingdings" pitchFamily="2" charset="2"/>
              <a:buChar char="Ø"/>
            </a:pPr>
            <a:endParaRPr lang="en-GB" altLang="fr-FR" dirty="0" smtClean="0"/>
          </a:p>
          <a:p>
            <a:pPr eaLnBrk="1" hangingPunct="1"/>
            <a:r>
              <a:rPr lang="en-GB" altLang="fr-FR" dirty="0" smtClean="0"/>
              <a:t>Municipalities</a:t>
            </a:r>
          </a:p>
          <a:p>
            <a:pPr eaLnBrk="1" hangingPunct="1"/>
            <a:r>
              <a:rPr lang="en-GB" altLang="fr-FR" dirty="0" smtClean="0"/>
              <a:t>Provinces</a:t>
            </a:r>
          </a:p>
          <a:p>
            <a:pPr marL="328613" lvl="1" indent="0" eaLnBrk="1" hangingPunct="1">
              <a:buFontTx/>
              <a:buNone/>
            </a:pPr>
            <a:r>
              <a:rPr lang="en-GB" altLang="fr-FR" dirty="0" smtClean="0"/>
              <a:t>► Regional and </a:t>
            </a:r>
            <a:br>
              <a:rPr lang="en-GB" altLang="fr-FR" dirty="0" smtClean="0"/>
            </a:br>
            <a:r>
              <a:rPr lang="en-GB" altLang="fr-FR" dirty="0" smtClean="0"/>
              <a:t>community authorities</a:t>
            </a:r>
          </a:p>
        </p:txBody>
      </p:sp>
      <p:pic>
        <p:nvPicPr>
          <p:cNvPr id="4101" name="Picture 7" descr="D:\Bureau\Dossiers Elections 2015-,,,\ConférenceElections2015\Présentations\IBZ\belgique_reg_com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895600"/>
            <a:ext cx="4000500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dirty="0" smtClean="0"/>
              <a:t>Different elements of the Belgian experience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354583"/>
              </p:ext>
            </p:extLst>
          </p:nvPr>
        </p:nvGraphicFramePr>
        <p:xfrm>
          <a:off x="1219200" y="1981200"/>
          <a:ext cx="6781800" cy="4267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</a:t>
            </a:r>
            <a:r>
              <a:rPr lang="fr-FR" altLang="fr-FR" dirty="0"/>
              <a:t>M</a:t>
            </a:r>
            <a:r>
              <a:rPr lang="fr-FR" altLang="fr-FR" dirty="0" smtClean="0"/>
              <a:t>arch 2015</a:t>
            </a:r>
            <a:endParaRPr lang="nl-NL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 smtClean="0"/>
              <a:t>A prerequisite: the Legislation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fr-FR" dirty="0" smtClean="0"/>
              <a:t>Essential basis for all the interveners</a:t>
            </a:r>
          </a:p>
          <a:p>
            <a:pPr marL="0" indent="0" eaLnBrk="1" hangingPunct="1">
              <a:buNone/>
              <a:defRPr/>
            </a:pPr>
            <a:r>
              <a:rPr lang="en-GB" altLang="fr-FR" dirty="0" smtClean="0"/>
              <a:t>    </a:t>
            </a:r>
            <a:r>
              <a:rPr lang="en-GB" altLang="fr-FR" sz="2100" b="0" dirty="0" smtClean="0"/>
              <a:t>Text must be: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altLang="fr-FR" dirty="0" smtClean="0"/>
              <a:t>Clear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altLang="fr-FR" dirty="0" smtClean="0"/>
              <a:t>Comprehensible to all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altLang="fr-FR" dirty="0"/>
              <a:t>U</a:t>
            </a:r>
            <a:r>
              <a:rPr lang="en-GB" altLang="fr-FR" dirty="0" smtClean="0"/>
              <a:t>nambiguous</a:t>
            </a:r>
          </a:p>
          <a:p>
            <a:pPr eaLnBrk="1" hangingPunct="1">
              <a:defRPr/>
            </a:pPr>
            <a:r>
              <a:rPr lang="en-GB" altLang="fr-FR" dirty="0" smtClean="0"/>
              <a:t>Essential elements: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altLang="fr-FR" dirty="0" smtClean="0"/>
              <a:t> Provide for possibilities of appeal at the different stages of the procedure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fr-FR" dirty="0" smtClean="0"/>
              <a:t> Candidacies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fr-FR" dirty="0" smtClean="0"/>
              <a:t> List of voters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fr-FR" dirty="0" smtClean="0"/>
              <a:t> Validation of the results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</a:t>
            </a:r>
            <a:r>
              <a:rPr lang="fr-FR" altLang="fr-FR" dirty="0"/>
              <a:t>M</a:t>
            </a:r>
            <a:r>
              <a:rPr lang="fr-FR" altLang="fr-FR" dirty="0" smtClean="0"/>
              <a:t>arch 2015</a:t>
            </a:r>
            <a:endParaRPr lang="nl-NL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 smtClean="0"/>
              <a:t>A prerequisite: the Legislation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9200" y="2133599"/>
            <a:ext cx="6781800" cy="3857625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altLang="fr-FR" dirty="0" smtClean="0"/>
              <a:t> Authorising the attendance of witnesses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fr-FR" dirty="0" smtClean="0"/>
              <a:t> At the different stages</a:t>
            </a:r>
          </a:p>
          <a:p>
            <a:pPr lvl="2" eaLnBrk="1" hangingPunct="1">
              <a:buFont typeface="Wingdings" panose="05000000000000000000" pitchFamily="2" charset="2"/>
              <a:buChar char="ü"/>
              <a:defRPr/>
            </a:pPr>
            <a:r>
              <a:rPr lang="en-GB" altLang="fr-FR" dirty="0" smtClean="0"/>
              <a:t> A guarantee of democracy</a:t>
            </a:r>
          </a:p>
          <a:p>
            <a:pPr marL="490537" lvl="2" indent="0" eaLnBrk="1" hangingPunct="1">
              <a:buFontTx/>
              <a:buNone/>
              <a:defRPr/>
            </a:pPr>
            <a:endParaRPr lang="en-GB" altLang="fr-FR" dirty="0" smtClean="0"/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altLang="fr-FR" dirty="0" smtClean="0"/>
              <a:t> Authorising the coming of observers</a:t>
            </a:r>
          </a:p>
          <a:p>
            <a:pPr marL="328613" lvl="1" indent="0" eaLnBrk="1" hangingPunct="1">
              <a:buFontTx/>
              <a:buNone/>
              <a:defRPr/>
            </a:pPr>
            <a:endParaRPr lang="en-GB" altLang="fr-FR" dirty="0" smtClean="0"/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GB" altLang="fr-FR" dirty="0" smtClean="0"/>
              <a:t> Preventing modifications of the law less than one year before the elections  </a:t>
            </a:r>
          </a:p>
          <a:p>
            <a:pPr marL="0" indent="0">
              <a:buFontTx/>
              <a:buNone/>
              <a:defRPr/>
            </a:pPr>
            <a:endParaRPr lang="en-GB" dirty="0"/>
          </a:p>
        </p:txBody>
      </p:sp>
      <p:sp>
        <p:nvSpPr>
          <p:cNvPr id="717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</a:t>
            </a:r>
            <a:r>
              <a:rPr lang="fr-FR" altLang="fr-FR" dirty="0"/>
              <a:t>M</a:t>
            </a:r>
            <a:r>
              <a:rPr lang="fr-FR" altLang="fr-FR" dirty="0" smtClean="0"/>
              <a:t>arch 2015</a:t>
            </a:r>
            <a:endParaRPr lang="nl-NL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altLang="fr-FR" dirty="0" smtClean="0"/>
              <a:t>A </a:t>
            </a:r>
            <a:r>
              <a:rPr lang="en-GB" altLang="fr-FR" dirty="0" smtClean="0"/>
              <a:t>fundamental actor: the Magistracy</a:t>
            </a:r>
          </a:p>
        </p:txBody>
      </p:sp>
      <p:sp>
        <p:nvSpPr>
          <p:cNvPr id="8195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March 2015</a:t>
            </a:r>
            <a:endParaRPr lang="nl-NL" alt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Management of the main electoral offices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endParaRPr lang="en-GB" dirty="0" smtClean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Magistrates of the legal Order</a:t>
            </a:r>
          </a:p>
          <a:p>
            <a:pPr marL="328613" lvl="1" indent="0" eaLnBrk="1" hangingPunct="1">
              <a:buFontTx/>
              <a:buNone/>
              <a:defRPr/>
            </a:pPr>
            <a:endParaRPr lang="en-GB" dirty="0" smtClean="0"/>
          </a:p>
          <a:p>
            <a:pPr marL="173038" indent="0" eaLnBrk="1" hangingPunct="1">
              <a:buFontTx/>
              <a:buNone/>
              <a:defRPr/>
            </a:pPr>
            <a:endParaRPr lang="en-GB" dirty="0" smtClean="0"/>
          </a:p>
          <a:p>
            <a:pPr marL="0" indent="0" eaLnBrk="1" hangingPunct="1">
              <a:buFontTx/>
              <a:buNone/>
              <a:defRPr/>
            </a:pPr>
            <a:r>
              <a:rPr lang="en-GB" dirty="0" smtClean="0"/>
              <a:t>	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57085929"/>
              </p:ext>
            </p:extLst>
          </p:nvPr>
        </p:nvGraphicFramePr>
        <p:xfrm>
          <a:off x="1676400" y="23622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dirty="0">
                <a:solidFill>
                  <a:srgbClr val="435607"/>
                </a:solidFill>
              </a:rPr>
              <a:t>A </a:t>
            </a:r>
            <a:r>
              <a:rPr lang="en-GB" altLang="fr-FR" dirty="0">
                <a:solidFill>
                  <a:srgbClr val="435607"/>
                </a:solidFill>
              </a:rPr>
              <a:t>fundamental actor: the Magistracy</a:t>
            </a:r>
            <a:endParaRPr lang="fr-BE" alt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Separation of powers 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endParaRPr lang="en-GB" dirty="0" smtClean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Independence</a:t>
            </a:r>
          </a:p>
          <a:p>
            <a:pPr marL="173038" indent="0" eaLnBrk="1" hangingPunct="1">
              <a:buFontTx/>
              <a:buNone/>
              <a:defRPr/>
            </a:pPr>
            <a:endParaRPr lang="en-GB" sz="900" dirty="0" smtClean="0"/>
          </a:p>
          <a:p>
            <a:pPr marL="515938" indent="-342900" eaLnBrk="1" hangingPunct="1">
              <a:defRPr/>
            </a:pPr>
            <a:r>
              <a:rPr lang="en-GB" dirty="0" smtClean="0"/>
              <a:t>Intervention of the main electoral offices</a:t>
            </a:r>
          </a:p>
          <a:p>
            <a:pPr marL="515938" indent="-342900" eaLnBrk="1" hangingPunct="1">
              <a:lnSpc>
                <a:spcPct val="100000"/>
              </a:lnSpc>
              <a:buNone/>
              <a:defRPr/>
            </a:pPr>
            <a:endParaRPr lang="en-GB" sz="600" dirty="0" smtClean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Designation of the members of the polling and counting stations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Reception and validation of the candidacies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Totalling the results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Distribution of the seats and nomination of the elected representatives</a:t>
            </a:r>
            <a:endParaRPr lang="en-GB" dirty="0"/>
          </a:p>
        </p:txBody>
      </p:sp>
      <p:sp>
        <p:nvSpPr>
          <p:cNvPr id="922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</a:t>
            </a:r>
            <a:r>
              <a:rPr lang="fr-FR" altLang="fr-FR" dirty="0"/>
              <a:t>M</a:t>
            </a:r>
            <a:r>
              <a:rPr lang="fr-FR" altLang="fr-FR" dirty="0" smtClean="0"/>
              <a:t>arch 2015</a:t>
            </a:r>
            <a:endParaRPr lang="nl-NL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dirty="0" smtClean="0"/>
              <a:t>A coordinator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9200" y="2162175"/>
            <a:ext cx="6781800" cy="38576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The organising authority of the elections</a:t>
            </a:r>
          </a:p>
          <a:p>
            <a:pPr eaLnBrk="1" hangingPunct="1">
              <a:buNone/>
              <a:defRPr/>
            </a:pPr>
            <a:endParaRPr lang="en-GB" dirty="0" smtClean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GB" dirty="0" smtClean="0"/>
              <a:t> In Belgium: no independent commission</a:t>
            </a:r>
          </a:p>
          <a:p>
            <a:pPr lvl="1" eaLnBrk="1" hangingPunct="1">
              <a:buNone/>
              <a:defRPr/>
            </a:pPr>
            <a:endParaRPr lang="en-GB" dirty="0" smtClean="0"/>
          </a:p>
          <a:p>
            <a:pPr marL="328613" lvl="1" indent="0" eaLnBrk="1" hangingPunct="1">
              <a:buFontTx/>
              <a:buNone/>
              <a:defRPr/>
            </a:pPr>
            <a:r>
              <a:rPr lang="en-GB" dirty="0" smtClean="0"/>
              <a:t>→ Ministry of Home Affairs (FPS)</a:t>
            </a:r>
          </a:p>
          <a:p>
            <a:pPr marL="328613" lvl="1" indent="0" eaLnBrk="1" hangingPunct="1">
              <a:buFontTx/>
              <a:buNone/>
              <a:defRPr/>
            </a:pPr>
            <a:endParaRPr lang="en-GB" dirty="0"/>
          </a:p>
          <a:p>
            <a:pPr marL="328613" lvl="1" indent="0" eaLnBrk="1" hangingPunct="1">
              <a:buFontTx/>
              <a:buNone/>
              <a:defRPr/>
            </a:pPr>
            <a:endParaRPr lang="en-GB" dirty="0" smtClean="0"/>
          </a:p>
          <a:p>
            <a:pPr marL="173038" indent="0" eaLnBrk="1" hangingPunct="1">
              <a:buFontTx/>
              <a:buNone/>
              <a:defRPr/>
            </a:pPr>
            <a:endParaRPr lang="en-GB" dirty="0" smtClean="0"/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</a:t>
            </a:r>
            <a:r>
              <a:rPr lang="fr-FR" altLang="fr-FR" dirty="0"/>
              <a:t>M</a:t>
            </a:r>
            <a:r>
              <a:rPr lang="fr-FR" altLang="fr-FR" dirty="0" smtClean="0"/>
              <a:t>arch 2015</a:t>
            </a:r>
            <a:endParaRPr lang="nl-NL" altLang="fr-F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267200"/>
            <a:ext cx="2805113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 smtClean="0"/>
              <a:t>A coordinator</a:t>
            </a:r>
            <a:endParaRPr lang="en-GB" dirty="0" smtClean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39948"/>
              </p:ext>
            </p:extLst>
          </p:nvPr>
        </p:nvGraphicFramePr>
        <p:xfrm>
          <a:off x="1219200" y="1676400"/>
          <a:ext cx="6781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altLang="fr-FR" dirty="0" smtClean="0"/>
              <a:t>30 March 2015</a:t>
            </a:r>
            <a:endParaRPr lang="nl-NL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435607"/>
      </a:dk2>
      <a:lt2>
        <a:srgbClr val="8F001C"/>
      </a:lt2>
      <a:accent1>
        <a:srgbClr val="F0AC00"/>
      </a:accent1>
      <a:accent2>
        <a:srgbClr val="063869"/>
      </a:accent2>
      <a:accent3>
        <a:srgbClr val="FFFFFF"/>
      </a:accent3>
      <a:accent4>
        <a:srgbClr val="000000"/>
      </a:accent4>
      <a:accent5>
        <a:srgbClr val="F6D2AA"/>
      </a:accent5>
      <a:accent6>
        <a:srgbClr val="05325E"/>
      </a:accent6>
      <a:hlink>
        <a:srgbClr val="D47300"/>
      </a:hlink>
      <a:folHlink>
        <a:srgbClr val="157F7D"/>
      </a:folHlink>
    </a:clrScheme>
    <a:fontScheme name="Standaardontwerp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2D2C6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2D2C6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435607"/>
        </a:dk2>
        <a:lt2>
          <a:srgbClr val="8F001C"/>
        </a:lt2>
        <a:accent1>
          <a:srgbClr val="F0AC00"/>
        </a:accent1>
        <a:accent2>
          <a:srgbClr val="063869"/>
        </a:accent2>
        <a:accent3>
          <a:srgbClr val="FFFFFF"/>
        </a:accent3>
        <a:accent4>
          <a:srgbClr val="000000"/>
        </a:accent4>
        <a:accent5>
          <a:srgbClr val="F6D2AA"/>
        </a:accent5>
        <a:accent6>
          <a:srgbClr val="05325E"/>
        </a:accent6>
        <a:hlink>
          <a:srgbClr val="D47300"/>
        </a:hlink>
        <a:folHlink>
          <a:srgbClr val="157F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</TotalTime>
  <Words>402</Words>
  <Application>Microsoft Office PowerPoint</Application>
  <PresentationFormat>Affichage à l'écran (4:3)</PresentationFormat>
  <Paragraphs>137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Standaardontwerp</vt:lpstr>
      <vt:lpstr>The organisation of neutral elections:  the Belgium experience</vt:lpstr>
      <vt:lpstr>Introduction : Elections in Belgium</vt:lpstr>
      <vt:lpstr>Different elements of the Belgian experience</vt:lpstr>
      <vt:lpstr>A prerequisite: the Legislation</vt:lpstr>
      <vt:lpstr>A prerequisite: the Legislation</vt:lpstr>
      <vt:lpstr>A fundamental actor: the Magistracy</vt:lpstr>
      <vt:lpstr>A fundamental actor: the Magistracy</vt:lpstr>
      <vt:lpstr>A coordinator</vt:lpstr>
      <vt:lpstr>A coordinator</vt:lpstr>
      <vt:lpstr>A coordinator</vt:lpstr>
      <vt:lpstr>A coordinator</vt:lpstr>
      <vt:lpstr>An essential partner</vt:lpstr>
      <vt:lpstr>Présentation PowerPoint</vt:lpstr>
    </vt:vector>
  </TitlesOfParts>
  <Company>FOD Binnenlandse Zaken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Régis Trannoy</dc:creator>
  <cp:lastModifiedBy>Régis Trannoy</cp:lastModifiedBy>
  <cp:revision>93</cp:revision>
  <dcterms:created xsi:type="dcterms:W3CDTF">2007-07-02T10:03:53Z</dcterms:created>
  <dcterms:modified xsi:type="dcterms:W3CDTF">2015-03-29T11:24:37Z</dcterms:modified>
</cp:coreProperties>
</file>