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8" r:id="rId3"/>
    <p:sldId id="328" r:id="rId4"/>
    <p:sldId id="303" r:id="rId5"/>
    <p:sldId id="321" r:id="rId6"/>
    <p:sldId id="332" r:id="rId7"/>
    <p:sldId id="323" r:id="rId8"/>
    <p:sldId id="324" r:id="rId9"/>
    <p:sldId id="325" r:id="rId10"/>
    <p:sldId id="337" r:id="rId11"/>
    <p:sldId id="338" r:id="rId12"/>
    <p:sldId id="327" r:id="rId13"/>
    <p:sldId id="329" r:id="rId14"/>
    <p:sldId id="330" r:id="rId15"/>
    <p:sldId id="331" r:id="rId16"/>
    <p:sldId id="339" r:id="rId17"/>
    <p:sldId id="322" r:id="rId18"/>
    <p:sldId id="333" r:id="rId19"/>
    <p:sldId id="334" r:id="rId20"/>
    <p:sldId id="335" r:id="rId21"/>
    <p:sldId id="336" r:id="rId22"/>
  </p:sldIdLst>
  <p:sldSz cx="9144000" cy="6858000" type="screen4x3"/>
  <p:notesSz cx="6797675" cy="9926638"/>
  <p:defaultTextStyle>
    <a:defPPr>
      <a:defRPr lang="nl-NL"/>
    </a:defPPr>
    <a:lvl1pPr algn="l" rtl="0" fontAlgn="base">
      <a:lnSpc>
        <a:spcPts val="2800"/>
      </a:lnSpc>
      <a:spcBef>
        <a:spcPct val="20000"/>
      </a:spcBef>
      <a:spcAft>
        <a:spcPct val="0"/>
      </a:spcAft>
      <a:buClr>
        <a:schemeClr val="tx2"/>
      </a:buClr>
      <a:buChar char="•"/>
      <a:defRPr sz="23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ts val="2800"/>
      </a:lnSpc>
      <a:spcBef>
        <a:spcPct val="20000"/>
      </a:spcBef>
      <a:spcAft>
        <a:spcPct val="0"/>
      </a:spcAft>
      <a:buClr>
        <a:schemeClr val="tx2"/>
      </a:buClr>
      <a:buChar char="•"/>
      <a:defRPr sz="23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ts val="2800"/>
      </a:lnSpc>
      <a:spcBef>
        <a:spcPct val="20000"/>
      </a:spcBef>
      <a:spcAft>
        <a:spcPct val="0"/>
      </a:spcAft>
      <a:buClr>
        <a:schemeClr val="tx2"/>
      </a:buClr>
      <a:buChar char="•"/>
      <a:defRPr sz="23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ts val="2800"/>
      </a:lnSpc>
      <a:spcBef>
        <a:spcPct val="20000"/>
      </a:spcBef>
      <a:spcAft>
        <a:spcPct val="0"/>
      </a:spcAft>
      <a:buClr>
        <a:schemeClr val="tx2"/>
      </a:buClr>
      <a:buChar char="•"/>
      <a:defRPr sz="23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ts val="2800"/>
      </a:lnSpc>
      <a:spcBef>
        <a:spcPct val="20000"/>
      </a:spcBef>
      <a:spcAft>
        <a:spcPct val="0"/>
      </a:spcAft>
      <a:buClr>
        <a:schemeClr val="tx2"/>
      </a:buClr>
      <a:buChar char="•"/>
      <a:defRPr sz="23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392" autoAdjust="0"/>
  </p:normalViewPr>
  <p:slideViewPr>
    <p:cSldViewPr>
      <p:cViewPr>
        <p:scale>
          <a:sx n="97" d="100"/>
          <a:sy n="97" d="100"/>
        </p:scale>
        <p:origin x="-108" y="4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11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926" y="-84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2B02B1-19E4-45FB-980A-9DFFF93FC38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216BA630-1EA0-411F-A319-374CE613BA8A}">
      <dgm:prSet phldrT="[Text]" custT="1"/>
      <dgm:spPr/>
      <dgm:t>
        <a:bodyPr/>
        <a:lstStyle/>
        <a:p>
          <a:r>
            <a:rPr lang="en-GB" sz="3200" noProof="0" dirty="0" smtClean="0"/>
            <a:t>3 principles</a:t>
          </a:r>
          <a:endParaRPr lang="en-GB" sz="3200" noProof="0" dirty="0"/>
        </a:p>
      </dgm:t>
    </dgm:pt>
    <dgm:pt modelId="{D4D847B8-08B9-4623-A0B3-FDB0FDDA71F2}" type="parTrans" cxnId="{970B3280-11B5-4A1D-88F2-4DBD358A800C}">
      <dgm:prSet/>
      <dgm:spPr/>
      <dgm:t>
        <a:bodyPr/>
        <a:lstStyle/>
        <a:p>
          <a:endParaRPr lang="nl-BE"/>
        </a:p>
      </dgm:t>
    </dgm:pt>
    <dgm:pt modelId="{D9D56AE9-AF78-471B-A956-585E81F5FF98}" type="sibTrans" cxnId="{970B3280-11B5-4A1D-88F2-4DBD358A800C}">
      <dgm:prSet/>
      <dgm:spPr/>
      <dgm:t>
        <a:bodyPr/>
        <a:lstStyle/>
        <a:p>
          <a:endParaRPr lang="nl-BE"/>
        </a:p>
      </dgm:t>
    </dgm:pt>
    <dgm:pt modelId="{73A04F8B-9B74-49D4-8110-7216C48741D6}">
      <dgm:prSet phldrT="[Text]" custT="1"/>
      <dgm:spPr/>
      <dgm:t>
        <a:bodyPr/>
        <a:lstStyle/>
        <a:p>
          <a:r>
            <a:rPr lang="nl-BE" sz="2600" dirty="0" smtClean="0"/>
            <a:t>IT security</a:t>
          </a:r>
          <a:endParaRPr lang="nl-BE" sz="2600" dirty="0"/>
        </a:p>
      </dgm:t>
    </dgm:pt>
    <dgm:pt modelId="{D820E341-0C17-4755-8893-96F813482AD5}" type="parTrans" cxnId="{4004BDDD-ACA5-471C-B986-DB386BB7A757}">
      <dgm:prSet/>
      <dgm:spPr/>
      <dgm:t>
        <a:bodyPr/>
        <a:lstStyle/>
        <a:p>
          <a:endParaRPr lang="nl-BE"/>
        </a:p>
      </dgm:t>
    </dgm:pt>
    <dgm:pt modelId="{CA193454-B510-4B64-9A0D-0484E35A02EA}" type="sibTrans" cxnId="{4004BDDD-ACA5-471C-B986-DB386BB7A757}">
      <dgm:prSet/>
      <dgm:spPr/>
      <dgm:t>
        <a:bodyPr/>
        <a:lstStyle/>
        <a:p>
          <a:endParaRPr lang="nl-BE"/>
        </a:p>
      </dgm:t>
    </dgm:pt>
    <dgm:pt modelId="{CB20F259-DA0D-466B-9CC9-932ED3AA9FA9}">
      <dgm:prSet phldrT="[Text]" custT="1"/>
      <dgm:spPr/>
      <dgm:t>
        <a:bodyPr/>
        <a:lstStyle/>
        <a:p>
          <a:r>
            <a:rPr lang="nl-BE" sz="2600" dirty="0" smtClean="0"/>
            <a:t>Procedures</a:t>
          </a:r>
          <a:endParaRPr lang="nl-BE" sz="2600" dirty="0"/>
        </a:p>
      </dgm:t>
    </dgm:pt>
    <dgm:pt modelId="{8AA6661F-82F0-4645-AC68-2563400C3552}" type="parTrans" cxnId="{86A21045-FDF0-41D1-8AF2-6145D22BA93B}">
      <dgm:prSet/>
      <dgm:spPr/>
      <dgm:t>
        <a:bodyPr/>
        <a:lstStyle/>
        <a:p>
          <a:endParaRPr lang="nl-BE"/>
        </a:p>
      </dgm:t>
    </dgm:pt>
    <dgm:pt modelId="{F74C26AD-A6B2-4113-B325-2EFDA0D6F263}" type="sibTrans" cxnId="{86A21045-FDF0-41D1-8AF2-6145D22BA93B}">
      <dgm:prSet/>
      <dgm:spPr/>
      <dgm:t>
        <a:bodyPr/>
        <a:lstStyle/>
        <a:p>
          <a:endParaRPr lang="nl-BE"/>
        </a:p>
      </dgm:t>
    </dgm:pt>
    <dgm:pt modelId="{C70BAC10-3019-4827-968B-AAF6F41B7915}">
      <dgm:prSet phldrT="[Text]" custT="1"/>
      <dgm:spPr/>
      <dgm:t>
        <a:bodyPr/>
        <a:lstStyle/>
        <a:p>
          <a:r>
            <a:rPr lang="en-GB" sz="2600" noProof="0" dirty="0" smtClean="0"/>
            <a:t>Transparency</a:t>
          </a:r>
          <a:endParaRPr lang="en-GB" sz="2600" noProof="0" dirty="0"/>
        </a:p>
      </dgm:t>
    </dgm:pt>
    <dgm:pt modelId="{8A0A7376-AA8C-4368-A59A-8E0C533ADA2B}" type="parTrans" cxnId="{F92DB34D-419D-4CFE-84A9-B2EFA4842343}">
      <dgm:prSet/>
      <dgm:spPr/>
      <dgm:t>
        <a:bodyPr/>
        <a:lstStyle/>
        <a:p>
          <a:endParaRPr lang="nl-BE"/>
        </a:p>
      </dgm:t>
    </dgm:pt>
    <dgm:pt modelId="{58873209-8C08-482D-B75E-E1A72A0942BB}" type="sibTrans" cxnId="{F92DB34D-419D-4CFE-84A9-B2EFA4842343}">
      <dgm:prSet/>
      <dgm:spPr/>
      <dgm:t>
        <a:bodyPr/>
        <a:lstStyle/>
        <a:p>
          <a:endParaRPr lang="nl-BE"/>
        </a:p>
      </dgm:t>
    </dgm:pt>
    <dgm:pt modelId="{176A05CA-40C5-48F3-BF06-297CA8E00343}" type="pres">
      <dgm:prSet presAssocID="{442B02B1-19E4-45FB-980A-9DFFF93FC3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72DD5F5B-13FB-4698-ABE9-0E7A31E0C87B}" type="pres">
      <dgm:prSet presAssocID="{216BA630-1EA0-411F-A319-374CE613BA8A}" presName="centerShape" presStyleLbl="node0" presStyleIdx="0" presStyleCnt="1" custScaleX="109728" custScaleY="107602" custLinFactNeighborX="1263" custLinFactNeighborY="-42662"/>
      <dgm:spPr/>
      <dgm:t>
        <a:bodyPr/>
        <a:lstStyle/>
        <a:p>
          <a:endParaRPr lang="nl-BE"/>
        </a:p>
      </dgm:t>
    </dgm:pt>
    <dgm:pt modelId="{30801BC2-134A-4877-85AD-4206C177042E}" type="pres">
      <dgm:prSet presAssocID="{D820E341-0C17-4755-8893-96F813482AD5}" presName="parTrans" presStyleLbl="bgSibTrans2D1" presStyleIdx="0" presStyleCnt="3"/>
      <dgm:spPr/>
      <dgm:t>
        <a:bodyPr/>
        <a:lstStyle/>
        <a:p>
          <a:endParaRPr lang="nl-BE"/>
        </a:p>
      </dgm:t>
    </dgm:pt>
    <dgm:pt modelId="{49FF1262-34F7-44A2-B58E-712F41D638DA}" type="pres">
      <dgm:prSet presAssocID="{73A04F8B-9B74-49D4-8110-7216C48741D6}" presName="node" presStyleLbl="node1" presStyleIdx="0" presStyleCnt="3" custScaleX="106197" custScaleY="100998" custRadScaleRad="82802" custRadScaleInc="-53729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F5E8C9F-36F9-45D2-A6DD-B1A2163A00C8}" type="pres">
      <dgm:prSet presAssocID="{8AA6661F-82F0-4645-AC68-2563400C3552}" presName="parTrans" presStyleLbl="bgSibTrans2D1" presStyleIdx="1" presStyleCnt="3"/>
      <dgm:spPr/>
      <dgm:t>
        <a:bodyPr/>
        <a:lstStyle/>
        <a:p>
          <a:endParaRPr lang="nl-BE"/>
        </a:p>
      </dgm:t>
    </dgm:pt>
    <dgm:pt modelId="{86678B59-11BC-489A-B4D3-522087B5AF5B}" type="pres">
      <dgm:prSet presAssocID="{CB20F259-DA0D-466B-9CC9-932ED3AA9FA9}" presName="node" presStyleLbl="node1" presStyleIdx="1" presStyleCnt="3" custScaleX="106197" custScaleY="100998" custRadScaleRad="7872" custRadScaleInc="-27854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AA87439-3933-4D77-8E1C-BC3D0CC88E61}" type="pres">
      <dgm:prSet presAssocID="{8A0A7376-AA8C-4368-A59A-8E0C533ADA2B}" presName="parTrans" presStyleLbl="bgSibTrans2D1" presStyleIdx="2" presStyleCnt="3"/>
      <dgm:spPr/>
      <dgm:t>
        <a:bodyPr/>
        <a:lstStyle/>
        <a:p>
          <a:endParaRPr lang="nl-BE"/>
        </a:p>
      </dgm:t>
    </dgm:pt>
    <dgm:pt modelId="{EA917DFB-5E4E-4119-92AB-710A98EB5F24}" type="pres">
      <dgm:prSet presAssocID="{C70BAC10-3019-4827-968B-AAF6F41B7915}" presName="node" presStyleLbl="node1" presStyleIdx="2" presStyleCnt="3" custScaleX="106197" custScaleY="100998" custRadScaleRad="93399" custRadScaleInc="5570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222F7C4A-B9D8-43A4-832D-536FA0D5CE2E}" type="presOf" srcId="{216BA630-1EA0-411F-A319-374CE613BA8A}" destId="{72DD5F5B-13FB-4698-ABE9-0E7A31E0C87B}" srcOrd="0" destOrd="0" presId="urn:microsoft.com/office/officeart/2005/8/layout/radial4"/>
    <dgm:cxn modelId="{D0B726A2-3AF6-4BF5-9AB6-1C6780232126}" type="presOf" srcId="{73A04F8B-9B74-49D4-8110-7216C48741D6}" destId="{49FF1262-34F7-44A2-B58E-712F41D638DA}" srcOrd="0" destOrd="0" presId="urn:microsoft.com/office/officeart/2005/8/layout/radial4"/>
    <dgm:cxn modelId="{2BBF2187-7FF4-428D-9630-1C01EF7879BE}" type="presOf" srcId="{8A0A7376-AA8C-4368-A59A-8E0C533ADA2B}" destId="{5AA87439-3933-4D77-8E1C-BC3D0CC88E61}" srcOrd="0" destOrd="0" presId="urn:microsoft.com/office/officeart/2005/8/layout/radial4"/>
    <dgm:cxn modelId="{F92DB34D-419D-4CFE-84A9-B2EFA4842343}" srcId="{216BA630-1EA0-411F-A319-374CE613BA8A}" destId="{C70BAC10-3019-4827-968B-AAF6F41B7915}" srcOrd="2" destOrd="0" parTransId="{8A0A7376-AA8C-4368-A59A-8E0C533ADA2B}" sibTransId="{58873209-8C08-482D-B75E-E1A72A0942BB}"/>
    <dgm:cxn modelId="{30873574-E777-4C78-BE7B-CE0A12AD5D43}" type="presOf" srcId="{C70BAC10-3019-4827-968B-AAF6F41B7915}" destId="{EA917DFB-5E4E-4119-92AB-710A98EB5F24}" srcOrd="0" destOrd="0" presId="urn:microsoft.com/office/officeart/2005/8/layout/radial4"/>
    <dgm:cxn modelId="{970B3280-11B5-4A1D-88F2-4DBD358A800C}" srcId="{442B02B1-19E4-45FB-980A-9DFFF93FC38E}" destId="{216BA630-1EA0-411F-A319-374CE613BA8A}" srcOrd="0" destOrd="0" parTransId="{D4D847B8-08B9-4623-A0B3-FDB0FDDA71F2}" sibTransId="{D9D56AE9-AF78-471B-A956-585E81F5FF98}"/>
    <dgm:cxn modelId="{8A9FDA17-59AF-4A8E-A2AC-E18C1458D184}" type="presOf" srcId="{8AA6661F-82F0-4645-AC68-2563400C3552}" destId="{AF5E8C9F-36F9-45D2-A6DD-B1A2163A00C8}" srcOrd="0" destOrd="0" presId="urn:microsoft.com/office/officeart/2005/8/layout/radial4"/>
    <dgm:cxn modelId="{4004BDDD-ACA5-471C-B986-DB386BB7A757}" srcId="{216BA630-1EA0-411F-A319-374CE613BA8A}" destId="{73A04F8B-9B74-49D4-8110-7216C48741D6}" srcOrd="0" destOrd="0" parTransId="{D820E341-0C17-4755-8893-96F813482AD5}" sibTransId="{CA193454-B510-4B64-9A0D-0484E35A02EA}"/>
    <dgm:cxn modelId="{86A21045-FDF0-41D1-8AF2-6145D22BA93B}" srcId="{216BA630-1EA0-411F-A319-374CE613BA8A}" destId="{CB20F259-DA0D-466B-9CC9-932ED3AA9FA9}" srcOrd="1" destOrd="0" parTransId="{8AA6661F-82F0-4645-AC68-2563400C3552}" sibTransId="{F74C26AD-A6B2-4113-B325-2EFDA0D6F263}"/>
    <dgm:cxn modelId="{1757363F-4E92-4488-B31C-4D5314BA3494}" type="presOf" srcId="{CB20F259-DA0D-466B-9CC9-932ED3AA9FA9}" destId="{86678B59-11BC-489A-B4D3-522087B5AF5B}" srcOrd="0" destOrd="0" presId="urn:microsoft.com/office/officeart/2005/8/layout/radial4"/>
    <dgm:cxn modelId="{D0B9AA9A-302E-4AD1-A5AB-23935577EB52}" type="presOf" srcId="{D820E341-0C17-4755-8893-96F813482AD5}" destId="{30801BC2-134A-4877-85AD-4206C177042E}" srcOrd="0" destOrd="0" presId="urn:microsoft.com/office/officeart/2005/8/layout/radial4"/>
    <dgm:cxn modelId="{2DB4CD76-13A3-4D22-98E1-EF84B872F9F3}" type="presOf" srcId="{442B02B1-19E4-45FB-980A-9DFFF93FC38E}" destId="{176A05CA-40C5-48F3-BF06-297CA8E00343}" srcOrd="0" destOrd="0" presId="urn:microsoft.com/office/officeart/2005/8/layout/radial4"/>
    <dgm:cxn modelId="{6A2852CA-F9D1-47AB-A97A-838804B880DF}" type="presParOf" srcId="{176A05CA-40C5-48F3-BF06-297CA8E00343}" destId="{72DD5F5B-13FB-4698-ABE9-0E7A31E0C87B}" srcOrd="0" destOrd="0" presId="urn:microsoft.com/office/officeart/2005/8/layout/radial4"/>
    <dgm:cxn modelId="{2E2C564D-CC15-442A-90E8-417747135FDB}" type="presParOf" srcId="{176A05CA-40C5-48F3-BF06-297CA8E00343}" destId="{30801BC2-134A-4877-85AD-4206C177042E}" srcOrd="1" destOrd="0" presId="urn:microsoft.com/office/officeart/2005/8/layout/radial4"/>
    <dgm:cxn modelId="{7DA6D12D-F199-4AB7-9C97-1AE2D2CAAF86}" type="presParOf" srcId="{176A05CA-40C5-48F3-BF06-297CA8E00343}" destId="{49FF1262-34F7-44A2-B58E-712F41D638DA}" srcOrd="2" destOrd="0" presId="urn:microsoft.com/office/officeart/2005/8/layout/radial4"/>
    <dgm:cxn modelId="{F0BB98C7-305D-4A1A-A3A1-73C97FCC51BE}" type="presParOf" srcId="{176A05CA-40C5-48F3-BF06-297CA8E00343}" destId="{AF5E8C9F-36F9-45D2-A6DD-B1A2163A00C8}" srcOrd="3" destOrd="0" presId="urn:microsoft.com/office/officeart/2005/8/layout/radial4"/>
    <dgm:cxn modelId="{AC0FF6C0-3887-4808-9FB1-00D295455B87}" type="presParOf" srcId="{176A05CA-40C5-48F3-BF06-297CA8E00343}" destId="{86678B59-11BC-489A-B4D3-522087B5AF5B}" srcOrd="4" destOrd="0" presId="urn:microsoft.com/office/officeart/2005/8/layout/radial4"/>
    <dgm:cxn modelId="{675CC927-4508-42DE-8176-3B0DEE0A7FE0}" type="presParOf" srcId="{176A05CA-40C5-48F3-BF06-297CA8E00343}" destId="{5AA87439-3933-4D77-8E1C-BC3D0CC88E61}" srcOrd="5" destOrd="0" presId="urn:microsoft.com/office/officeart/2005/8/layout/radial4"/>
    <dgm:cxn modelId="{393EAF9C-CA5B-44BD-B9D9-0ADED9073F51}" type="presParOf" srcId="{176A05CA-40C5-48F3-BF06-297CA8E00343}" destId="{EA917DFB-5E4E-4119-92AB-710A98EB5F2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ChangeArrowheads="1"/>
          </p:cNvSpPr>
          <p:nvPr/>
        </p:nvSpPr>
        <p:spPr bwMode="auto">
          <a:xfrm>
            <a:off x="533400" y="9365477"/>
            <a:ext cx="1143000" cy="24780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nl-NL" altLang="nl-BE" sz="1000" b="0" dirty="0" smtClean="0"/>
              <a:t>25 september 2005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681163" y="9365477"/>
            <a:ext cx="3473450" cy="24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 b="0">
                <a:latin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60964" y="9365477"/>
            <a:ext cx="1146175" cy="24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 b="0">
                <a:latin typeface="Arial" charset="0"/>
              </a:defRPr>
            </a:lvl1pPr>
          </a:lstStyle>
          <a:p>
            <a:pPr>
              <a:defRPr/>
            </a:pPr>
            <a:fld id="{209F6325-DFC0-4152-9862-C61B8FD80EC5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  <p:sp>
        <p:nvSpPr>
          <p:cNvPr id="26629" name="Line 9"/>
          <p:cNvSpPr>
            <a:spLocks noChangeShapeType="1"/>
          </p:cNvSpPr>
          <p:nvPr/>
        </p:nvSpPr>
        <p:spPr bwMode="auto">
          <a:xfrm>
            <a:off x="541338" y="9312718"/>
            <a:ext cx="5770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85060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66763"/>
            <a:ext cx="4905375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753084"/>
            <a:ext cx="4933950" cy="444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35844" name="Rectangle 1032"/>
          <p:cNvSpPr>
            <a:spLocks noChangeArrowheads="1"/>
          </p:cNvSpPr>
          <p:nvPr/>
        </p:nvSpPr>
        <p:spPr bwMode="auto">
          <a:xfrm>
            <a:off x="914400" y="9488580"/>
            <a:ext cx="1144588" cy="24780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nl-NL" altLang="nl-BE" sz="1000" b="0" dirty="0" smtClean="0"/>
              <a:t>25 september 2005</a:t>
            </a:r>
          </a:p>
        </p:txBody>
      </p:sp>
      <p:sp>
        <p:nvSpPr>
          <p:cNvPr id="35845" name="Rectangle 1033"/>
          <p:cNvSpPr>
            <a:spLocks noChangeArrowheads="1"/>
          </p:cNvSpPr>
          <p:nvPr/>
        </p:nvSpPr>
        <p:spPr bwMode="auto">
          <a:xfrm>
            <a:off x="1681163" y="9488580"/>
            <a:ext cx="3473450" cy="24780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nl-BE" altLang="nl-BE" sz="1000" b="0" dirty="0" smtClean="0"/>
          </a:p>
        </p:txBody>
      </p:sp>
      <p:sp>
        <p:nvSpPr>
          <p:cNvPr id="35846" name="Rectangle 1034"/>
          <p:cNvSpPr>
            <a:spLocks noChangeArrowheads="1"/>
          </p:cNvSpPr>
          <p:nvPr/>
        </p:nvSpPr>
        <p:spPr bwMode="auto">
          <a:xfrm>
            <a:off x="4789489" y="9488580"/>
            <a:ext cx="1144587" cy="24780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fld id="{C20B6342-F898-486C-ADAF-36C25D605718}" type="slidenum">
              <a:rPr lang="nl-NL" altLang="nl-BE" sz="1000" b="0" smtClean="0"/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t>‹N°›</a:t>
            </a:fld>
            <a:endParaRPr lang="nl-NL" altLang="nl-BE" sz="1000" b="0" dirty="0" smtClean="0"/>
          </a:p>
        </p:txBody>
      </p:sp>
      <p:sp>
        <p:nvSpPr>
          <p:cNvPr id="14343" name="Line 1035"/>
          <p:cNvSpPr>
            <a:spLocks noChangeShapeType="1"/>
          </p:cNvSpPr>
          <p:nvPr/>
        </p:nvSpPr>
        <p:spPr bwMode="auto">
          <a:xfrm>
            <a:off x="911226" y="9432624"/>
            <a:ext cx="5027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16303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nl-B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altLang="nl-BE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altLang="nl-BE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altLang="nl-BE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altLang="nl-BE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nl-BE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nl-BE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nl-BE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altLang="nl-BE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altLang="nl-BE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altLang="nl-B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altLang="nl-BE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altLang="nl-BE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altLang="nl-B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altLang="nl-B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altLang="nl-B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nl-B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altLang="nl-B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altLang="nl-B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altLang="nl-B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altLang="nl-B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D2D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3750" y="2260600"/>
            <a:ext cx="1800225" cy="4318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nl-BE" altLang="nl-BE" dirty="0" smtClean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0825" cy="14620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nl-BE" altLang="nl-BE" dirty="0" smtClean="0"/>
          </a:p>
        </p:txBody>
      </p:sp>
      <p:pic>
        <p:nvPicPr>
          <p:cNvPr id="6" name="Picture 12" descr="logo-b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6725" y="6299200"/>
            <a:ext cx="2921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103 ibz-FRNL_POS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188" y="420688"/>
            <a:ext cx="23780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20"/>
          <p:cNvGrpSpPr>
            <a:grpSpLocks/>
          </p:cNvGrpSpPr>
          <p:nvPr userDrawn="1"/>
        </p:nvGrpSpPr>
        <p:grpSpPr bwMode="auto">
          <a:xfrm>
            <a:off x="793750" y="2692400"/>
            <a:ext cx="7626350" cy="3171825"/>
            <a:chOff x="500" y="1696"/>
            <a:chExt cx="4804" cy="1998"/>
          </a:xfrm>
        </p:grpSpPr>
        <p:sp>
          <p:nvSpPr>
            <p:cNvPr id="9" name="Rectangle 14"/>
            <p:cNvSpPr>
              <a:spLocks noChangeArrowheads="1"/>
            </p:cNvSpPr>
            <p:nvPr userDrawn="1"/>
          </p:nvSpPr>
          <p:spPr bwMode="auto">
            <a:xfrm>
              <a:off x="500" y="1696"/>
              <a:ext cx="4588" cy="216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nl-BE" altLang="nl-BE" dirty="0" smtClean="0"/>
            </a:p>
          </p:txBody>
        </p:sp>
        <p:sp>
          <p:nvSpPr>
            <p:cNvPr id="10" name="Rectangle 15"/>
            <p:cNvSpPr>
              <a:spLocks noChangeArrowheads="1"/>
            </p:cNvSpPr>
            <p:nvPr userDrawn="1"/>
          </p:nvSpPr>
          <p:spPr bwMode="auto">
            <a:xfrm>
              <a:off x="5088" y="1696"/>
              <a:ext cx="216" cy="1782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nl-BE" altLang="nl-BE" dirty="0" smtClean="0"/>
            </a:p>
          </p:txBody>
        </p:sp>
        <p:sp>
          <p:nvSpPr>
            <p:cNvPr id="11" name="Rectangle 18"/>
            <p:cNvSpPr>
              <a:spLocks noChangeArrowheads="1"/>
            </p:cNvSpPr>
            <p:nvPr userDrawn="1"/>
          </p:nvSpPr>
          <p:spPr bwMode="auto">
            <a:xfrm>
              <a:off x="716" y="3478"/>
              <a:ext cx="4588" cy="216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nl-BE" altLang="nl-BE" dirty="0" smtClean="0"/>
            </a:p>
          </p:txBody>
        </p:sp>
        <p:sp>
          <p:nvSpPr>
            <p:cNvPr id="12" name="Rectangle 19"/>
            <p:cNvSpPr>
              <a:spLocks noChangeArrowheads="1"/>
            </p:cNvSpPr>
            <p:nvPr userDrawn="1"/>
          </p:nvSpPr>
          <p:spPr bwMode="auto">
            <a:xfrm>
              <a:off x="500" y="1912"/>
              <a:ext cx="216" cy="1782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3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3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nl-BE" altLang="nl-BE" dirty="0" smtClean="0"/>
            </a:p>
          </p:txBody>
        </p:sp>
      </p:grp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38313" y="3702050"/>
            <a:ext cx="5727700" cy="990600"/>
          </a:xfrm>
        </p:spPr>
        <p:txBody>
          <a:bodyPr anchor="b"/>
          <a:lstStyle>
            <a:lvl1pPr marL="0" indent="0" algn="r">
              <a:lnSpc>
                <a:spcPts val="3500"/>
              </a:lnSpc>
              <a:buFontTx/>
              <a:buNone/>
              <a:defRPr sz="3100"/>
            </a:lvl1pPr>
          </a:lstStyle>
          <a:p>
            <a:r>
              <a:rPr lang="nl-NL"/>
              <a:t>Klik om het opmaakprofiel van de modeltitel te bewerken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36725" y="4718050"/>
            <a:ext cx="5729288" cy="728663"/>
          </a:xfrm>
          <a:noFill/>
        </p:spPr>
        <p:txBody>
          <a:bodyPr/>
          <a:lstStyle>
            <a:lvl1pPr marL="0" indent="0" algn="r">
              <a:lnSpc>
                <a:spcPts val="2600"/>
              </a:lnSpc>
              <a:spcBef>
                <a:spcPct val="0"/>
              </a:spcBef>
              <a:buFontTx/>
              <a:buNone/>
              <a:defRPr sz="2200" b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90575" y="2371725"/>
            <a:ext cx="1800225" cy="276225"/>
          </a:xfrm>
        </p:spPr>
        <p:txBody>
          <a:bodyPr/>
          <a:lstStyle>
            <a:lvl1pPr algn="ct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8D10D26-3B9D-4E66-B872-3C73C1959206}" type="datetime4">
              <a:rPr lang="en-GB" smtClean="0"/>
              <a:t>24 May 2016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588B4-2EED-4C42-88AC-1047C43A31EB}" type="datetime4">
              <a:rPr lang="en-GB" smtClean="0"/>
              <a:t>24 May 2016</a:t>
            </a:fld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23294-44BB-4394-AE1C-18C379A1680B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35738" y="241300"/>
            <a:ext cx="1887537" cy="57499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68363" y="241300"/>
            <a:ext cx="5514975" cy="57499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DC032-071B-4DC8-8E47-4F9BEB45FBEB}" type="datetime4">
              <a:rPr lang="en-GB" smtClean="0"/>
              <a:t>24 May 2016</a:t>
            </a:fld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32F70-4978-43FA-85B6-703A903111E8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8363" y="241300"/>
            <a:ext cx="7554912" cy="9747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1219200" y="1876425"/>
            <a:ext cx="6781800" cy="4114800"/>
          </a:xfrm>
        </p:spPr>
        <p:txBody>
          <a:bodyPr/>
          <a:lstStyle/>
          <a:p>
            <a:pPr lvl="0"/>
            <a:endParaRPr lang="nl-NL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5511C-93DE-4878-A53C-33A76B9FCF6F}" type="datetime4">
              <a:rPr lang="en-GB" smtClean="0"/>
              <a:t>24 May 2016</a:t>
            </a:fld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F8B0C-BD6E-49C0-9010-F07E75D6F12C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02C0B-BE6A-4B05-BC82-CD0BC50B37C9}" type="datetime4">
              <a:rPr lang="en-GB" smtClean="0"/>
              <a:t>24 May 2016</a:t>
            </a:fld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E5B45-E36F-4ABA-A398-8BD4E1480B6C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842B3-5396-467C-8517-E741DFAE0C8B}" type="datetime4">
              <a:rPr lang="en-GB" smtClean="0"/>
              <a:t>24 May 2016</a:t>
            </a:fld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4E28F-B370-4E0F-A5EA-46190E8D4358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19200" y="1876425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6300" y="1876425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7565D-CB4E-44DC-A0D7-F6B0A88C7F7D}" type="datetime4">
              <a:rPr lang="en-GB" smtClean="0"/>
              <a:t>24 May 2016</a:t>
            </a:fld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FC795-DB55-45F7-9670-4E2E2CA97CDC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DEC20-834D-4110-952F-18DFA17A56E2}" type="datetime4">
              <a:rPr lang="en-GB" smtClean="0"/>
              <a:t>24 May 2016</a:t>
            </a:fld>
            <a:endParaRPr lang="nl-NL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FB110-5DEF-4FCB-8209-63941439A912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42552-E2CB-4374-9241-2FFA4098C017}" type="datetime4">
              <a:rPr lang="en-GB" smtClean="0"/>
              <a:t>24 May 2016</a:t>
            </a:fld>
            <a:endParaRPr lang="nl-N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23480-A6A8-42B6-B2D6-012B0C303A90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48A06-1E9B-48EA-879A-863FE972C52E}" type="datetime4">
              <a:rPr lang="en-GB" smtClean="0"/>
              <a:t>24 May 2016</a:t>
            </a:fld>
            <a:endParaRPr lang="nl-NL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238D5-77CC-47EC-BBC1-FDADCB099459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8C4A-2927-46C8-9E93-FA07E8CC5DE9}" type="datetime4">
              <a:rPr lang="en-GB" smtClean="0"/>
              <a:t>24 May 2016</a:t>
            </a:fld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87ED0-90ED-489D-9CAD-7E60F0C4449A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54A13-ABC3-4AF3-A3B9-E194B139EC0F}" type="datetime4">
              <a:rPr lang="en-GB" smtClean="0"/>
              <a:t>24 May 2016</a:t>
            </a:fld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4709E-3D11-4AF5-A0D7-B4A8D90E775F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762000" y="1463675"/>
            <a:ext cx="7664450" cy="5394325"/>
          </a:xfrm>
          <a:prstGeom prst="rect">
            <a:avLst/>
          </a:prstGeom>
          <a:solidFill>
            <a:srgbClr val="D2D2C6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nl-BE" altLang="nl-BE" dirty="0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8363" y="241300"/>
            <a:ext cx="755491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het opmaakprofiel van de modeltitel te bewerken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76425"/>
            <a:ext cx="6781800" cy="4114800"/>
          </a:xfrm>
          <a:prstGeom prst="rect">
            <a:avLst/>
          </a:prstGeom>
          <a:solidFill>
            <a:srgbClr val="D2D2C6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de opmaakprofielen van de modeltekst te bewerken</a:t>
            </a:r>
          </a:p>
          <a:p>
            <a:pPr lvl="1"/>
            <a:r>
              <a:rPr lang="nl-NL" altLang="nl-BE" smtClean="0"/>
              <a:t>Tweede niveau</a:t>
            </a:r>
          </a:p>
          <a:p>
            <a:pPr lvl="2"/>
            <a:r>
              <a:rPr lang="nl-NL" altLang="nl-BE" smtClean="0"/>
              <a:t>Derde niveau</a:t>
            </a:r>
          </a:p>
          <a:p>
            <a:pPr lvl="3"/>
            <a:r>
              <a:rPr lang="nl-NL" altLang="nl-BE" smtClean="0"/>
              <a:t>Vierde niveau</a:t>
            </a:r>
          </a:p>
          <a:p>
            <a:pPr lvl="4"/>
            <a:r>
              <a:rPr lang="nl-NL" altLang="nl-BE" smtClean="0"/>
              <a:t>Vijfde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4750" y="656748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 smtClean="0">
                <a:solidFill>
                  <a:srgbClr val="6B645E"/>
                </a:solidFill>
                <a:latin typeface="Arial" charset="0"/>
              </a:defRPr>
            </a:lvl1pPr>
          </a:lstStyle>
          <a:p>
            <a:pPr>
              <a:defRPr/>
            </a:pPr>
            <a:fld id="{D55E887F-4D54-493A-80E9-DF682B03A91F}" type="datetime4">
              <a:rPr lang="en-GB" smtClean="0"/>
              <a:t>24 May 2016</a:t>
            </a:fld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00925" y="6530975"/>
            <a:ext cx="762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500">
                <a:solidFill>
                  <a:srgbClr val="6B645E"/>
                </a:solidFill>
                <a:latin typeface="Arial" charset="0"/>
              </a:defRPr>
            </a:lvl1pPr>
          </a:lstStyle>
          <a:p>
            <a:pPr>
              <a:defRPr/>
            </a:pPr>
            <a:fld id="{F3C285AF-0580-44E8-A620-4D95514E35D4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463675"/>
            <a:ext cx="317500" cy="130333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nl-BE" altLang="nl-BE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</p:sldLayoutIdLst>
  <p:hf hdr="0" ftr="0"/>
  <p:txStyles>
    <p:titleStyle>
      <a:lvl1pPr marL="398463" indent="-398463" algn="l" rtl="0" eaLnBrk="0" fontAlgn="base" hangingPunct="0">
        <a:spcBef>
          <a:spcPct val="0"/>
        </a:spcBef>
        <a:spcAft>
          <a:spcPct val="0"/>
        </a:spcAft>
        <a:buSzPct val="81000"/>
        <a:buBlip>
          <a:blip r:embed="rId14"/>
        </a:buBlip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marL="398463" indent="-398463" algn="l" rtl="0" eaLnBrk="0" fontAlgn="base" hangingPunct="0">
        <a:spcBef>
          <a:spcPct val="0"/>
        </a:spcBef>
        <a:spcAft>
          <a:spcPct val="0"/>
        </a:spcAft>
        <a:buSzPct val="81000"/>
        <a:buBlip>
          <a:blip r:embed="rId14"/>
        </a:buBlip>
        <a:defRPr sz="3300" b="1">
          <a:solidFill>
            <a:schemeClr val="tx2"/>
          </a:solidFill>
          <a:latin typeface="Arial Narrow" pitchFamily="34" charset="0"/>
        </a:defRPr>
      </a:lvl2pPr>
      <a:lvl3pPr marL="398463" indent="-398463" algn="l" rtl="0" eaLnBrk="0" fontAlgn="base" hangingPunct="0">
        <a:spcBef>
          <a:spcPct val="0"/>
        </a:spcBef>
        <a:spcAft>
          <a:spcPct val="0"/>
        </a:spcAft>
        <a:buSzPct val="81000"/>
        <a:buBlip>
          <a:blip r:embed="rId14"/>
        </a:buBlip>
        <a:defRPr sz="3300" b="1">
          <a:solidFill>
            <a:schemeClr val="tx2"/>
          </a:solidFill>
          <a:latin typeface="Arial Narrow" pitchFamily="34" charset="0"/>
        </a:defRPr>
      </a:lvl3pPr>
      <a:lvl4pPr marL="398463" indent="-398463" algn="l" rtl="0" eaLnBrk="0" fontAlgn="base" hangingPunct="0">
        <a:spcBef>
          <a:spcPct val="0"/>
        </a:spcBef>
        <a:spcAft>
          <a:spcPct val="0"/>
        </a:spcAft>
        <a:buSzPct val="81000"/>
        <a:buBlip>
          <a:blip r:embed="rId14"/>
        </a:buBlip>
        <a:defRPr sz="3300" b="1">
          <a:solidFill>
            <a:schemeClr val="tx2"/>
          </a:solidFill>
          <a:latin typeface="Arial Narrow" pitchFamily="34" charset="0"/>
        </a:defRPr>
      </a:lvl4pPr>
      <a:lvl5pPr marL="398463" indent="-398463" algn="l" rtl="0" eaLnBrk="0" fontAlgn="base" hangingPunct="0">
        <a:spcBef>
          <a:spcPct val="0"/>
        </a:spcBef>
        <a:spcAft>
          <a:spcPct val="0"/>
        </a:spcAft>
        <a:buSzPct val="81000"/>
        <a:buBlip>
          <a:blip r:embed="rId14"/>
        </a:buBlip>
        <a:defRPr sz="3300" b="1">
          <a:solidFill>
            <a:schemeClr val="tx2"/>
          </a:solidFill>
          <a:latin typeface="Arial Narrow" pitchFamily="34" charset="0"/>
        </a:defRPr>
      </a:lvl5pPr>
      <a:lvl6pPr marL="855663" indent="-398463" algn="l" rtl="0" fontAlgn="base">
        <a:spcBef>
          <a:spcPct val="0"/>
        </a:spcBef>
        <a:spcAft>
          <a:spcPct val="0"/>
        </a:spcAft>
        <a:buSzPct val="81000"/>
        <a:buBlip>
          <a:blip r:embed="rId14"/>
        </a:buBlip>
        <a:defRPr sz="3300" b="1">
          <a:solidFill>
            <a:schemeClr val="tx2"/>
          </a:solidFill>
          <a:latin typeface="Arial Narrow" pitchFamily="34" charset="0"/>
        </a:defRPr>
      </a:lvl6pPr>
      <a:lvl7pPr marL="1312863" indent="-398463" algn="l" rtl="0" fontAlgn="base">
        <a:spcBef>
          <a:spcPct val="0"/>
        </a:spcBef>
        <a:spcAft>
          <a:spcPct val="0"/>
        </a:spcAft>
        <a:buSzPct val="81000"/>
        <a:buBlip>
          <a:blip r:embed="rId14"/>
        </a:buBlip>
        <a:defRPr sz="3300" b="1">
          <a:solidFill>
            <a:schemeClr val="tx2"/>
          </a:solidFill>
          <a:latin typeface="Arial Narrow" pitchFamily="34" charset="0"/>
        </a:defRPr>
      </a:lvl7pPr>
      <a:lvl8pPr marL="1770063" indent="-398463" algn="l" rtl="0" fontAlgn="base">
        <a:spcBef>
          <a:spcPct val="0"/>
        </a:spcBef>
        <a:spcAft>
          <a:spcPct val="0"/>
        </a:spcAft>
        <a:buSzPct val="81000"/>
        <a:buBlip>
          <a:blip r:embed="rId14"/>
        </a:buBlip>
        <a:defRPr sz="3300" b="1">
          <a:solidFill>
            <a:schemeClr val="tx2"/>
          </a:solidFill>
          <a:latin typeface="Arial Narrow" pitchFamily="34" charset="0"/>
        </a:defRPr>
      </a:lvl8pPr>
      <a:lvl9pPr marL="2227263" indent="-398463" algn="l" rtl="0" fontAlgn="base">
        <a:spcBef>
          <a:spcPct val="0"/>
        </a:spcBef>
        <a:spcAft>
          <a:spcPct val="0"/>
        </a:spcAft>
        <a:buSzPct val="81000"/>
        <a:buBlip>
          <a:blip r:embed="rId14"/>
        </a:buBlip>
        <a:defRPr sz="3300" b="1">
          <a:solidFill>
            <a:schemeClr val="tx2"/>
          </a:solidFill>
          <a:latin typeface="Arial Narrow" pitchFamily="34" charset="0"/>
        </a:defRPr>
      </a:lvl9pPr>
    </p:titleStyle>
    <p:bodyStyle>
      <a:lvl1pPr marL="319088" indent="-319088" algn="l" rtl="0" eaLnBrk="0" fontAlgn="base" hangingPunct="0">
        <a:lnSpc>
          <a:spcPts val="28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46050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Char char="-"/>
        <a:defRPr sz="2100">
          <a:solidFill>
            <a:schemeClr val="tx1"/>
          </a:solidFill>
          <a:latin typeface="+mn-lt"/>
        </a:defRPr>
      </a:lvl2pPr>
      <a:lvl3pPr marL="638175" indent="-147638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2100">
          <a:solidFill>
            <a:schemeClr val="tx1"/>
          </a:solidFill>
          <a:latin typeface="+mn-lt"/>
        </a:defRPr>
      </a:lvl3pPr>
      <a:lvl4pPr marL="16954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14550" indent="-228600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7175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2895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48615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4335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hyperlink" Target="http://www.verkiezingen.fgov.be/" TargetMode="External"/><Relationship Id="rId4" Type="http://schemas.openxmlformats.org/officeDocument/2006/relationships/hyperlink" Target="mailto:DirElec-Verk@rrn.fgov.b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wmf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altLang="nl-BE" dirty="0" smtClean="0"/>
              <a:t>15 April 2016</a:t>
            </a:r>
            <a:endParaRPr lang="en-GB" altLang="nl-BE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>
              <a:lnSpc>
                <a:spcPct val="100000"/>
              </a:lnSpc>
            </a:pPr>
            <a:r>
              <a:rPr lang="en-GB" altLang="nl-BE" sz="4400" dirty="0" smtClean="0"/>
              <a:t>Technicalities of voting, </a:t>
            </a:r>
            <a:br>
              <a:rPr lang="en-GB" altLang="nl-BE" sz="4400" dirty="0" smtClean="0"/>
            </a:br>
            <a:r>
              <a:rPr lang="en-GB" altLang="nl-BE" sz="4400" dirty="0" smtClean="0">
                <a:solidFill>
                  <a:srgbClr val="FF0000"/>
                </a:solidFill>
              </a:rPr>
              <a:t>Belgium</a:t>
            </a:r>
            <a:r>
              <a:rPr lang="en-GB" altLang="nl-BE" sz="4400" dirty="0" smtClean="0"/>
              <a:t> case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5105400"/>
            <a:ext cx="5729288" cy="493713"/>
          </a:xfrm>
          <a:noFill/>
        </p:spPr>
        <p:txBody>
          <a:bodyPr/>
          <a:lstStyle/>
          <a:p>
            <a:pPr eaLnBrk="1" hangingPunct="1"/>
            <a:r>
              <a:rPr lang="en-GB" altLang="nl-BE" dirty="0" smtClean="0"/>
              <a:t>David Van Kerckhoven</a:t>
            </a:r>
          </a:p>
        </p:txBody>
      </p:sp>
      <p:pic>
        <p:nvPicPr>
          <p:cNvPr id="3077" name="Picture 6" descr="D:\users\david.vankerckhoven\AppData\Local\Microsoft\Windows\Temporary Internet Files\Content.IE5\NUFIU2PE\MC90034941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29952"/>
            <a:ext cx="1363663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bz-EN_POS_RGB_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381000"/>
            <a:ext cx="2809824" cy="734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altLang="nl-BE" dirty="0" smtClean="0"/>
              <a:t>15 April 2016</a:t>
            </a:r>
            <a:endParaRPr lang="en-GB" altLang="nl-BE" dirty="0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868363" y="241300"/>
            <a:ext cx="7554912" cy="974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2pPr>
            <a:lvl3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3pPr>
            <a:lvl4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4pPr>
            <a:lvl5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5pPr>
            <a:lvl6pPr marL="8556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6pPr>
            <a:lvl7pPr marL="13128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7pPr>
            <a:lvl8pPr marL="17700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8pPr>
            <a:lvl9pPr marL="22272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100000"/>
              </a:lnSpc>
              <a:buClrTx/>
              <a:defRPr/>
            </a:pPr>
            <a:r>
              <a:rPr lang="en-GB" altLang="nl-BE" sz="4000" kern="0" dirty="0" smtClean="0"/>
              <a:t>Conclusion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524000"/>
            <a:ext cx="7467600" cy="4724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3200" b="0" dirty="0"/>
              <a:t> </a:t>
            </a:r>
            <a:r>
              <a:rPr lang="en-GB" sz="3200" b="0" dirty="0" smtClean="0"/>
              <a:t>Electronic voting system since </a:t>
            </a:r>
            <a:r>
              <a:rPr lang="en-GB" sz="3200" b="0" dirty="0" smtClean="0">
                <a:solidFill>
                  <a:srgbClr val="FF0000"/>
                </a:solidFill>
              </a:rPr>
              <a:t>1991</a:t>
            </a:r>
          </a:p>
          <a:p>
            <a:pPr>
              <a:defRPr/>
            </a:pPr>
            <a:endParaRPr lang="en-GB" sz="3200" b="0" dirty="0" smtClean="0"/>
          </a:p>
          <a:p>
            <a:pPr>
              <a:defRPr/>
            </a:pPr>
            <a:r>
              <a:rPr lang="en-GB" sz="3200" b="0" dirty="0"/>
              <a:t> </a:t>
            </a:r>
            <a:r>
              <a:rPr lang="en-GB" sz="3200" b="0" dirty="0" smtClean="0">
                <a:solidFill>
                  <a:srgbClr val="FF0000"/>
                </a:solidFill>
              </a:rPr>
              <a:t>New voting system </a:t>
            </a:r>
            <a:r>
              <a:rPr lang="en-GB" sz="3200" b="0" dirty="0" smtClean="0"/>
              <a:t>since 2012</a:t>
            </a:r>
          </a:p>
          <a:p>
            <a:pPr>
              <a:defRPr/>
            </a:pPr>
            <a:endParaRPr lang="en-GB" sz="3200" b="0" dirty="0" smtClean="0"/>
          </a:p>
          <a:p>
            <a:pPr>
              <a:defRPr/>
            </a:pPr>
            <a:r>
              <a:rPr lang="en-GB" sz="3200" b="0" dirty="0"/>
              <a:t> </a:t>
            </a:r>
            <a:r>
              <a:rPr lang="en-GB" sz="3200" b="0" dirty="0" smtClean="0"/>
              <a:t>3 Security principles:</a:t>
            </a:r>
            <a:endParaRPr lang="en-GB" sz="3200" b="0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2600" b="0" dirty="0" smtClean="0"/>
              <a:t>IT Security</a:t>
            </a:r>
            <a:endParaRPr lang="en-GB" sz="2600" b="0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2600" b="0" dirty="0" smtClean="0"/>
              <a:t>Procedures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2600" b="0" dirty="0" smtClean="0"/>
              <a:t>Transparency</a:t>
            </a:r>
            <a:endParaRPr lang="en-GB" sz="3200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C87ED0-90ED-489D-9CAD-7E60F0C4449A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08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altLang="nl-BE" dirty="0" smtClean="0"/>
              <a:t>15 April 2016</a:t>
            </a:r>
            <a:endParaRPr lang="en-GB" altLang="nl-BE" dirty="0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868363" y="241300"/>
            <a:ext cx="7554912" cy="974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2pPr>
            <a:lvl3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3pPr>
            <a:lvl4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4pPr>
            <a:lvl5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5pPr>
            <a:lvl6pPr marL="8556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6pPr>
            <a:lvl7pPr marL="13128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7pPr>
            <a:lvl8pPr marL="17700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8pPr>
            <a:lvl9pPr marL="22272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100000"/>
              </a:lnSpc>
              <a:buClrTx/>
              <a:defRPr/>
            </a:pPr>
            <a:r>
              <a:rPr lang="en-GB" altLang="nl-BE" sz="4000" kern="0" dirty="0" smtClean="0"/>
              <a:t>Questions?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524000"/>
            <a:ext cx="7467600" cy="4724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3200" b="0" dirty="0"/>
              <a:t> </a:t>
            </a:r>
            <a:r>
              <a:rPr lang="en-GB" sz="3200" b="0" dirty="0" smtClean="0"/>
              <a:t>More informatio</a:t>
            </a:r>
            <a:r>
              <a:rPr lang="en-GB" sz="3200" b="0" dirty="0"/>
              <a:t>n</a:t>
            </a:r>
            <a:endParaRPr lang="en-GB" sz="3200" b="0" dirty="0" smtClean="0"/>
          </a:p>
          <a:p>
            <a:pPr>
              <a:defRPr/>
            </a:pPr>
            <a:endParaRPr lang="en-GB" sz="3200" b="0" dirty="0"/>
          </a:p>
          <a:p>
            <a:pPr algn="ctr" eaLnBrk="1" hangingPunct="1">
              <a:buFontTx/>
              <a:buNone/>
            </a:pPr>
            <a:r>
              <a:rPr lang="en-US" altLang="nl-BE" sz="3200" dirty="0">
                <a:hlinkClick r:id="rId4"/>
              </a:rPr>
              <a:t>DirElec-Verk@rrn.fgov.be</a:t>
            </a:r>
            <a:endParaRPr lang="en-US" altLang="nl-BE" sz="3200" dirty="0"/>
          </a:p>
          <a:p>
            <a:pPr algn="ctr" eaLnBrk="1" hangingPunct="1">
              <a:buFontTx/>
              <a:buNone/>
            </a:pPr>
            <a:endParaRPr lang="en-US" altLang="nl-BE" sz="3200" dirty="0"/>
          </a:p>
          <a:p>
            <a:pPr algn="ctr" eaLnBrk="1" hangingPunct="1">
              <a:buFontTx/>
              <a:buNone/>
            </a:pPr>
            <a:endParaRPr lang="en-US" altLang="nl-BE" sz="3200" dirty="0"/>
          </a:p>
          <a:p>
            <a:pPr algn="ctr" eaLnBrk="1" hangingPunct="1">
              <a:buFontTx/>
              <a:buNone/>
            </a:pPr>
            <a:endParaRPr lang="en-US" altLang="nl-BE" sz="3200" dirty="0"/>
          </a:p>
          <a:p>
            <a:pPr algn="ctr" eaLnBrk="1" hangingPunct="1">
              <a:buFontTx/>
              <a:buNone/>
            </a:pPr>
            <a:r>
              <a:rPr lang="en-US" altLang="nl-BE" sz="3200" dirty="0">
                <a:hlinkClick r:id="rId5"/>
              </a:rPr>
              <a:t>http://</a:t>
            </a:r>
            <a:r>
              <a:rPr lang="en-US" altLang="nl-BE" sz="3200" dirty="0" smtClean="0">
                <a:hlinkClick r:id="rId5"/>
              </a:rPr>
              <a:t>www.elections.fgov.be</a:t>
            </a:r>
            <a:endParaRPr lang="en-GB" sz="3200" b="0" dirty="0" smtClean="0"/>
          </a:p>
        </p:txBody>
      </p:sp>
      <p:pic>
        <p:nvPicPr>
          <p:cNvPr id="8" name="Picture 10" descr="D:\users\david.vankerckhoven\AppData\Local\Microsoft\Windows\Temporary Internet Files\Content.IE5\9OOMSK31\emailwide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2362200"/>
            <a:ext cx="661987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C87ED0-90ED-489D-9CAD-7E60F0C4449A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92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BE" sz="4000" dirty="0" smtClean="0"/>
              <a:t>Who is Belgium?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altLang="nl-BE" dirty="0" smtClean="0"/>
              <a:t>15 April 2016</a:t>
            </a:r>
            <a:endParaRPr lang="en-GB" alt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838200" y="1524000"/>
            <a:ext cx="4191000" cy="4800600"/>
          </a:xfrm>
        </p:spPr>
        <p:txBody>
          <a:bodyPr/>
          <a:lstStyle/>
          <a:p>
            <a:pPr lvl="0" rtl="0"/>
            <a:r>
              <a:rPr lang="en-GB" sz="3200" b="0" noProof="0" dirty="0" smtClean="0"/>
              <a:t>Federal State</a:t>
            </a:r>
          </a:p>
          <a:p>
            <a:pPr lvl="1" rtl="0"/>
            <a:r>
              <a:rPr lang="en-GB" altLang="nl-BE" sz="2600" dirty="0" smtClean="0"/>
              <a:t>± 11.000.000 inhabitants</a:t>
            </a:r>
            <a:endParaRPr lang="en-GB" sz="2600" noProof="0" dirty="0" smtClean="0"/>
          </a:p>
          <a:p>
            <a:pPr lvl="1" rtl="0"/>
            <a:r>
              <a:rPr lang="en-GB" altLang="nl-BE" sz="2600" dirty="0" smtClean="0"/>
              <a:t>± </a:t>
            </a:r>
            <a:r>
              <a:rPr lang="en-GB" altLang="nl-BE" sz="2600" dirty="0" smtClean="0">
                <a:solidFill>
                  <a:srgbClr val="FF0000"/>
                </a:solidFill>
              </a:rPr>
              <a:t>8.000.000 electors</a:t>
            </a:r>
            <a:endParaRPr lang="en-GB" sz="2600" noProof="0" dirty="0" smtClean="0">
              <a:solidFill>
                <a:srgbClr val="FF0000"/>
              </a:solidFill>
            </a:endParaRPr>
          </a:p>
          <a:p>
            <a:pPr lvl="1" rtl="0"/>
            <a:r>
              <a:rPr lang="en-GB" altLang="nl-BE" sz="2600" dirty="0" smtClean="0"/>
              <a:t>± 50% electronic vote</a:t>
            </a:r>
            <a:endParaRPr lang="en-GB" sz="2600" noProof="0" dirty="0" smtClean="0"/>
          </a:p>
          <a:p>
            <a:pPr lvl="0" rtl="0"/>
            <a:endParaRPr lang="en-GB" sz="3200" b="0" noProof="0" dirty="0" smtClean="0"/>
          </a:p>
          <a:p>
            <a:pPr lvl="0" rtl="0"/>
            <a:r>
              <a:rPr lang="en-GB" sz="3200" b="0" noProof="0" dirty="0" smtClean="0"/>
              <a:t>4 different language-speaking regions</a:t>
            </a:r>
          </a:p>
          <a:p>
            <a:pPr lvl="1" rtl="0"/>
            <a:r>
              <a:rPr lang="en-GB" sz="2600" noProof="0" dirty="0" smtClean="0"/>
              <a:t>Flanders </a:t>
            </a:r>
            <a:r>
              <a:rPr lang="en-GB" sz="2600" noProof="0" dirty="0" smtClean="0">
                <a:sym typeface="Wingdings" panose="05000000000000000000" pitchFamily="2" charset="2"/>
              </a:rPr>
              <a:t>Dutch</a:t>
            </a:r>
            <a:endParaRPr lang="en-GB" sz="2600" noProof="0" dirty="0" smtClean="0"/>
          </a:p>
          <a:p>
            <a:pPr lvl="1" rtl="0"/>
            <a:r>
              <a:rPr lang="en-GB" sz="2600" noProof="0" dirty="0" smtClean="0"/>
              <a:t>Walloon provinces </a:t>
            </a:r>
            <a:r>
              <a:rPr lang="en-GB" sz="2600" noProof="0" dirty="0" smtClean="0">
                <a:sym typeface="Wingdings" panose="05000000000000000000" pitchFamily="2" charset="2"/>
              </a:rPr>
              <a:t> French</a:t>
            </a:r>
            <a:endParaRPr lang="en-GB" sz="2600" noProof="0" dirty="0" smtClean="0"/>
          </a:p>
          <a:p>
            <a:pPr lvl="1" rtl="0"/>
            <a:r>
              <a:rPr lang="en-GB" sz="2600" noProof="0" dirty="0" smtClean="0"/>
              <a:t>Brussels </a:t>
            </a:r>
            <a:r>
              <a:rPr lang="en-GB" sz="2600" noProof="0" dirty="0" smtClean="0">
                <a:sym typeface="Wingdings" panose="05000000000000000000" pitchFamily="2" charset="2"/>
              </a:rPr>
              <a:t> bilingual</a:t>
            </a:r>
            <a:endParaRPr lang="en-GB" sz="2600" noProof="0" dirty="0" smtClean="0"/>
          </a:p>
          <a:p>
            <a:pPr lvl="1" rtl="0"/>
            <a:r>
              <a:rPr lang="en-GB" sz="2600" noProof="0" dirty="0" smtClean="0"/>
              <a:t>German-speaking region</a:t>
            </a:r>
            <a:endParaRPr lang="en-GB" sz="2600" noProof="0" dirty="0"/>
          </a:p>
        </p:txBody>
      </p:sp>
      <p:pic>
        <p:nvPicPr>
          <p:cNvPr id="5" name="Espace réservé du contenu 4" descr="Communautes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52" y="1981200"/>
            <a:ext cx="4260613" cy="3733800"/>
          </a:xfrm>
          <a:prstGeom prst="rect">
            <a:avLst/>
          </a:prstGeom>
          <a:solidFill>
            <a:srgbClr val="D2D2C6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E5B45-E36F-4ABA-A398-8BD4E1480B6C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7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BE" sz="4000" dirty="0" smtClean="0"/>
              <a:t>Current situation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altLang="nl-BE" dirty="0" smtClean="0"/>
              <a:t>15 April 2016</a:t>
            </a:r>
            <a:endParaRPr lang="en-GB" alt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524000"/>
            <a:ext cx="7162800" cy="4752975"/>
          </a:xfrm>
        </p:spPr>
        <p:txBody>
          <a:bodyPr/>
          <a:lstStyle/>
          <a:p>
            <a:pPr lvl="0"/>
            <a:r>
              <a:rPr lang="en-GB" sz="3200" b="0" dirty="0" smtClean="0"/>
              <a:t>Flanders</a:t>
            </a:r>
          </a:p>
          <a:p>
            <a:pPr lvl="1"/>
            <a:r>
              <a:rPr lang="en-GB" sz="2600" b="0" dirty="0" smtClean="0"/>
              <a:t>Continuation: 60%</a:t>
            </a:r>
          </a:p>
          <a:p>
            <a:pPr lvl="0"/>
            <a:r>
              <a:rPr lang="en-GB" sz="3200" b="0" dirty="0" smtClean="0"/>
              <a:t>Walloon provinces</a:t>
            </a:r>
          </a:p>
          <a:p>
            <a:pPr lvl="1"/>
            <a:r>
              <a:rPr lang="en-GB" sz="2600" b="0" dirty="0" smtClean="0"/>
              <a:t>Stopping: 0%</a:t>
            </a:r>
          </a:p>
          <a:p>
            <a:pPr lvl="0"/>
            <a:r>
              <a:rPr lang="en-GB" sz="3200" b="0" dirty="0" smtClean="0"/>
              <a:t>Brussels</a:t>
            </a:r>
          </a:p>
          <a:p>
            <a:pPr lvl="1"/>
            <a:r>
              <a:rPr lang="en-GB" sz="2600" dirty="0" smtClean="0"/>
              <a:t>?</a:t>
            </a:r>
          </a:p>
          <a:p>
            <a:r>
              <a:rPr lang="en-GB" sz="3200" b="0" dirty="0" smtClean="0">
                <a:solidFill>
                  <a:srgbClr val="FF0000"/>
                </a:solidFill>
              </a:rPr>
              <a:t>Next elections:</a:t>
            </a:r>
          </a:p>
          <a:p>
            <a:pPr lvl="1"/>
            <a:r>
              <a:rPr lang="en-GB" sz="2600" b="0" dirty="0" smtClean="0">
                <a:solidFill>
                  <a:srgbClr val="FF0000"/>
                </a:solidFill>
              </a:rPr>
              <a:t> 2018 and 2019</a:t>
            </a:r>
            <a:endParaRPr lang="en-GB" sz="2600" b="0" dirty="0">
              <a:solidFill>
                <a:srgbClr val="FF0000"/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E5B45-E36F-4ABA-A398-8BD4E1480B6C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27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BE" sz="4000" dirty="0" smtClean="0"/>
              <a:t>Concept: </a:t>
            </a:r>
            <a:r>
              <a:rPr lang="en-GB" altLang="nl-BE" sz="4000" dirty="0" smtClean="0">
                <a:solidFill>
                  <a:srgbClr val="FF0000"/>
                </a:solidFill>
              </a:rPr>
              <a:t>Polling station - President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buFontTx/>
              <a:buNone/>
            </a:pPr>
            <a:r>
              <a:rPr lang="fr-BE" altLang="nl-BE" dirty="0"/>
              <a:t> </a:t>
            </a:r>
            <a:endParaRPr lang="fr-FR" altLang="nl-BE" dirty="0"/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buFontTx/>
              <a:buNone/>
            </a:pPr>
            <a:endParaRPr lang="en-US" altLang="nl-BE" dirty="0"/>
          </a:p>
        </p:txBody>
      </p:sp>
      <p:sp>
        <p:nvSpPr>
          <p:cNvPr id="28" name="Tijdelijke aanduiding voor datum 1"/>
          <p:cNvSpPr>
            <a:spLocks noGrp="1"/>
          </p:cNvSpPr>
          <p:nvPr>
            <p:ph type="dt" sz="quarter" idx="10"/>
          </p:nvPr>
        </p:nvSpPr>
        <p:spPr>
          <a:xfrm>
            <a:off x="1174750" y="6567488"/>
            <a:ext cx="1905000" cy="233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500"/>
              </a:lnSpc>
              <a:buChar char="-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70000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nl-BE" sz="1200" b="0" dirty="0" smtClean="0">
                <a:solidFill>
                  <a:srgbClr val="6B645E"/>
                </a:solidFill>
              </a:rPr>
              <a:t>15 April 2016</a:t>
            </a:r>
            <a:endParaRPr lang="nl-NL" altLang="nl-BE" sz="1200" b="0" dirty="0" smtClean="0">
              <a:solidFill>
                <a:srgbClr val="6B645E"/>
              </a:solidFill>
            </a:endParaRP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971550" y="4005263"/>
            <a:ext cx="6148388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500"/>
              </a:lnSpc>
              <a:buChar char="-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70000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nl-BE" sz="2400" dirty="0" smtClean="0"/>
              <a:t>Presidents computer and accessories</a:t>
            </a:r>
            <a:endParaRPr lang="en-GB" altLang="nl-BE" sz="2400" dirty="0"/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7313709" y="2352990"/>
            <a:ext cx="1039067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500"/>
              </a:lnSpc>
              <a:buChar char="-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70000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nl-BE" altLang="nl-BE" sz="2400" dirty="0" smtClean="0"/>
              <a:t>Ballot</a:t>
            </a:r>
            <a:br>
              <a:rPr lang="nl-BE" altLang="nl-BE" sz="2400" dirty="0" smtClean="0"/>
            </a:br>
            <a:r>
              <a:rPr lang="nl-BE" altLang="nl-BE" sz="2400" dirty="0" smtClean="0"/>
              <a:t>box</a:t>
            </a:r>
            <a:endParaRPr lang="en-US" altLang="nl-BE" sz="2400" dirty="0"/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7119938" y="5004832"/>
            <a:ext cx="1758815" cy="88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500"/>
              </a:lnSpc>
              <a:buChar char="-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70000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nl-BE" sz="2400" dirty="0" smtClean="0"/>
              <a:t>Presidents</a:t>
            </a:r>
          </a:p>
          <a:p>
            <a:pPr eaLnBrk="1" hangingPunct="1">
              <a:buFontTx/>
              <a:buNone/>
            </a:pPr>
            <a:r>
              <a:rPr lang="en-GB" altLang="nl-BE" sz="2400" dirty="0" smtClean="0"/>
              <a:t>computer</a:t>
            </a:r>
            <a:endParaRPr lang="en-GB" altLang="nl-BE" sz="2400" dirty="0"/>
          </a:p>
        </p:txBody>
      </p: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3297738" y="5873194"/>
            <a:ext cx="1176925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500"/>
              </a:lnSpc>
              <a:buChar char="-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70000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nl-BE" altLang="nl-BE" sz="2400" dirty="0"/>
              <a:t>Printer</a:t>
            </a:r>
            <a:endParaRPr lang="en-US" altLang="nl-BE" sz="2400" dirty="0"/>
          </a:p>
        </p:txBody>
      </p: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909638" y="5873194"/>
            <a:ext cx="1914307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500"/>
              </a:lnSpc>
              <a:buChar char="-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70000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nl-BE" sz="2400" dirty="0" smtClean="0"/>
              <a:t>Card reader</a:t>
            </a:r>
            <a:endParaRPr lang="en-GB" altLang="nl-BE" sz="2400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519237"/>
            <a:ext cx="3429001" cy="245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2D2C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4668282"/>
            <a:ext cx="19716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2D2C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668282"/>
            <a:ext cx="1524000" cy="117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2D2C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4" y="4668281"/>
            <a:ext cx="1878183" cy="117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2D2C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519238"/>
            <a:ext cx="1971675" cy="211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2D2C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E5B45-E36F-4ABA-A398-8BD4E1480B6C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85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BE" sz="4000" dirty="0" smtClean="0"/>
              <a:t>Concept: </a:t>
            </a:r>
            <a:r>
              <a:rPr lang="en-GB" altLang="nl-BE" sz="4000" dirty="0" smtClean="0">
                <a:solidFill>
                  <a:srgbClr val="FF0000"/>
                </a:solidFill>
              </a:rPr>
              <a:t>Polling Station - Elector</a:t>
            </a:r>
          </a:p>
        </p:txBody>
      </p:sp>
      <p:sp>
        <p:nvSpPr>
          <p:cNvPr id="18" name="Tijdelijke aanduiding voor datum 2"/>
          <p:cNvSpPr>
            <a:spLocks noGrp="1"/>
          </p:cNvSpPr>
          <p:nvPr>
            <p:ph type="dt" sz="quarter" idx="10"/>
          </p:nvPr>
        </p:nvSpPr>
        <p:spPr>
          <a:xfrm>
            <a:off x="1174750" y="6567488"/>
            <a:ext cx="1905000" cy="233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500"/>
              </a:lnSpc>
              <a:buChar char="-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70000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nl-BE" sz="1200" b="0" dirty="0" smtClean="0">
                <a:solidFill>
                  <a:srgbClr val="6B645E"/>
                </a:solidFill>
              </a:rPr>
              <a:t>15 April 2016</a:t>
            </a:r>
            <a:endParaRPr lang="nl-NL" altLang="nl-BE" sz="1200" b="0" dirty="0" smtClean="0">
              <a:solidFill>
                <a:srgbClr val="6B645E"/>
              </a:solidFill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268413"/>
            <a:ext cx="2519362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865188" y="4572000"/>
            <a:ext cx="2604816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500"/>
              </a:lnSpc>
              <a:buChar char="-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70000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nl-BE" sz="2400" dirty="0" smtClean="0"/>
              <a:t>Voting computer</a:t>
            </a:r>
            <a:endParaRPr lang="en-GB" altLang="nl-BE" sz="2400" dirty="0"/>
          </a:p>
        </p:txBody>
      </p:sp>
      <p:pic>
        <p:nvPicPr>
          <p:cNvPr id="21" name="Picture 8" descr="F:\Pictures\DSCN14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5316537"/>
            <a:ext cx="1446213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2403429" y="5622214"/>
            <a:ext cx="1689886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500"/>
              </a:lnSpc>
              <a:buChar char="-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70000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nl-BE" sz="2400" dirty="0" smtClean="0"/>
              <a:t>Alarm box</a:t>
            </a:r>
            <a:endParaRPr lang="en-GB" altLang="nl-BE" sz="2400" dirty="0"/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7086600" y="4571999"/>
            <a:ext cx="1502334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500"/>
              </a:lnSpc>
              <a:buChar char="-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70000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nl-BE" sz="2400" dirty="0" smtClean="0"/>
              <a:t>Bar code</a:t>
            </a:r>
            <a:br>
              <a:rPr lang="en-US" altLang="nl-BE" sz="2400" dirty="0" smtClean="0"/>
            </a:br>
            <a:r>
              <a:rPr lang="en-US" altLang="nl-BE" sz="2400" dirty="0" smtClean="0"/>
              <a:t>reader</a:t>
            </a:r>
            <a:endParaRPr lang="en-US" altLang="nl-BE" sz="2400" dirty="0"/>
          </a:p>
        </p:txBody>
      </p:sp>
      <p:pic>
        <p:nvPicPr>
          <p:cNvPr id="24" name="Picture 9" descr="F:\Pictures\DSCN15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1268413"/>
            <a:ext cx="2638425" cy="197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7086600" y="1805848"/>
            <a:ext cx="11592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500"/>
              </a:lnSpc>
              <a:buChar char="-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70000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nl-BE" sz="2400" dirty="0" smtClean="0"/>
              <a:t>Paper</a:t>
            </a:r>
            <a:br>
              <a:rPr lang="en-US" altLang="nl-BE" sz="2400" dirty="0" smtClean="0"/>
            </a:br>
            <a:r>
              <a:rPr lang="en-US" altLang="nl-BE" sz="2400" dirty="0" smtClean="0"/>
              <a:t>trail</a:t>
            </a:r>
            <a:br>
              <a:rPr lang="en-US" altLang="nl-BE" sz="2400" dirty="0" smtClean="0"/>
            </a:br>
            <a:r>
              <a:rPr lang="en-US" altLang="nl-BE" sz="2400" dirty="0" smtClean="0"/>
              <a:t>printer</a:t>
            </a:r>
            <a:endParaRPr lang="en-US" altLang="nl-BE" sz="2400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3557071"/>
            <a:ext cx="263842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2D2C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E5B45-E36F-4ABA-A398-8BD4E1480B6C}" type="slidenum">
              <a:rPr lang="nl-NL" smtClean="0"/>
              <a:pPr>
                <a:defRPr/>
              </a:pPr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538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BE" sz="4000" dirty="0" smtClean="0"/>
              <a:t>Concept: </a:t>
            </a:r>
            <a:r>
              <a:rPr lang="en-GB" altLang="nl-BE" sz="4000" dirty="0" smtClean="0">
                <a:solidFill>
                  <a:srgbClr val="FF0000"/>
                </a:solidFill>
              </a:rPr>
              <a:t>Polling station - Elector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197786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5134"/>
            <a:ext cx="1981320" cy="571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15 April 2016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E5B45-E36F-4ABA-A398-8BD4E1480B6C}" type="slidenum">
              <a:rPr lang="nl-NL" smtClean="0"/>
              <a:pPr>
                <a:defRPr/>
              </a:pPr>
              <a:t>16</a:t>
            </a:fld>
            <a:endParaRPr lang="nl-NL" dirty="0"/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2977218" y="1918138"/>
            <a:ext cx="2372765" cy="131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500"/>
              </a:lnSpc>
              <a:buChar char="-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70000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nl-BE" sz="2400" dirty="0" smtClean="0"/>
              <a:t>Voting card:</a:t>
            </a:r>
          </a:p>
          <a:p>
            <a:pPr algn="ctr" eaLnBrk="1" hangingPunct="1">
              <a:buFontTx/>
              <a:buNone/>
            </a:pPr>
            <a:r>
              <a:rPr lang="en-GB" altLang="nl-BE" sz="2400" dirty="0" smtClean="0"/>
              <a:t>Activates the</a:t>
            </a:r>
          </a:p>
          <a:p>
            <a:pPr algn="ctr" eaLnBrk="1" hangingPunct="1">
              <a:buFontTx/>
              <a:buNone/>
            </a:pPr>
            <a:r>
              <a:rPr lang="en-GB" altLang="nl-BE" sz="2400" dirty="0"/>
              <a:t>v</a:t>
            </a:r>
            <a:r>
              <a:rPr lang="en-GB" altLang="nl-BE" sz="2400" dirty="0" smtClean="0"/>
              <a:t>oting process</a:t>
            </a:r>
            <a:endParaRPr lang="en-GB" altLang="nl-BE" sz="2400" dirty="0"/>
          </a:p>
        </p:txBody>
      </p:sp>
      <p:sp>
        <p:nvSpPr>
          <p:cNvPr id="28" name="TextBox 14"/>
          <p:cNvSpPr txBox="1">
            <a:spLocks noChangeArrowheads="1"/>
          </p:cNvSpPr>
          <p:nvPr/>
        </p:nvSpPr>
        <p:spPr bwMode="auto">
          <a:xfrm>
            <a:off x="3500303" y="5159716"/>
            <a:ext cx="2400016" cy="88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500"/>
              </a:lnSpc>
              <a:buChar char="-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70000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nl-BE" sz="2400" dirty="0" smtClean="0"/>
              <a:t>Votes cast:</a:t>
            </a:r>
          </a:p>
          <a:p>
            <a:pPr algn="ctr" eaLnBrk="1" hangingPunct="1">
              <a:buFontTx/>
              <a:buNone/>
            </a:pPr>
            <a:r>
              <a:rPr lang="en-US" altLang="nl-BE" sz="2400" dirty="0" smtClean="0"/>
              <a:t>Bar code + text</a:t>
            </a:r>
            <a:endParaRPr lang="en-US" altLang="nl-BE" sz="2400" dirty="0"/>
          </a:p>
        </p:txBody>
      </p:sp>
    </p:spTree>
    <p:extLst>
      <p:ext uri="{BB962C8B-B14F-4D97-AF65-F5344CB8AC3E}">
        <p14:creationId xmlns:p14="http://schemas.microsoft.com/office/powerpoint/2010/main" val="16061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altLang="nl-BE" dirty="0" smtClean="0"/>
              <a:t>15 April 2016</a:t>
            </a:r>
            <a:endParaRPr lang="nl-NL" altLang="nl-BE" dirty="0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868363" y="241300"/>
            <a:ext cx="7554912" cy="974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2pPr>
            <a:lvl3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3pPr>
            <a:lvl4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4pPr>
            <a:lvl5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5pPr>
            <a:lvl6pPr marL="8556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6pPr>
            <a:lvl7pPr marL="13128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7pPr>
            <a:lvl8pPr marL="17700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8pPr>
            <a:lvl9pPr marL="22272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100000"/>
              </a:lnSpc>
              <a:buClrTx/>
              <a:defRPr/>
            </a:pPr>
            <a:r>
              <a:rPr lang="en-GB" altLang="nl-BE" sz="4000" kern="0" dirty="0" smtClean="0"/>
              <a:t>How to vote?</a:t>
            </a:r>
          </a:p>
        </p:txBody>
      </p:sp>
      <p:sp>
        <p:nvSpPr>
          <p:cNvPr id="4" name="Rechthoek 3"/>
          <p:cNvSpPr/>
          <p:nvPr/>
        </p:nvSpPr>
        <p:spPr>
          <a:xfrm>
            <a:off x="838200" y="1676400"/>
            <a:ext cx="7467600" cy="4572000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C87ED0-90ED-489D-9CAD-7E60F0C4449A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56094"/>
            <a:ext cx="78581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95750"/>
            <a:ext cx="78676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F7570B6-ADF8-45AF-B7B1-92A4372534F5}" type="datetime4">
              <a:rPr lang="en-GB" altLang="nl-BE" smtClean="0"/>
              <a:t>24 May 2016</a:t>
            </a:fld>
            <a:endParaRPr lang="nl-NL" altLang="nl-BE" dirty="0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868363" y="241300"/>
            <a:ext cx="7554912" cy="974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2pPr>
            <a:lvl3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3pPr>
            <a:lvl4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4pPr>
            <a:lvl5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5pPr>
            <a:lvl6pPr marL="8556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6pPr>
            <a:lvl7pPr marL="13128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7pPr>
            <a:lvl8pPr marL="17700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8pPr>
            <a:lvl9pPr marL="22272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100000"/>
              </a:lnSpc>
              <a:buClrTx/>
              <a:defRPr/>
            </a:pPr>
            <a:r>
              <a:rPr lang="en-GB" altLang="nl-BE" sz="4000" kern="0" dirty="0" smtClean="0"/>
              <a:t>How to vote?</a:t>
            </a:r>
          </a:p>
        </p:txBody>
      </p:sp>
      <p:sp>
        <p:nvSpPr>
          <p:cNvPr id="4" name="Rechthoek 3"/>
          <p:cNvSpPr/>
          <p:nvPr/>
        </p:nvSpPr>
        <p:spPr>
          <a:xfrm>
            <a:off x="838200" y="1676400"/>
            <a:ext cx="7467600" cy="4572000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C87ED0-90ED-489D-9CAD-7E60F0C4449A}" type="slidenum">
              <a:rPr lang="nl-NL" smtClean="0"/>
              <a:pPr>
                <a:defRPr/>
              </a:pPr>
              <a:t>18</a:t>
            </a:fld>
            <a:endParaRPr lang="nl-NL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8676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86225"/>
            <a:ext cx="78581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4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altLang="nl-BE" dirty="0" smtClean="0"/>
              <a:t>15 April 2016</a:t>
            </a:r>
            <a:endParaRPr lang="nl-NL" altLang="nl-BE" dirty="0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868363" y="241300"/>
            <a:ext cx="7554912" cy="974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2pPr>
            <a:lvl3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3pPr>
            <a:lvl4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4pPr>
            <a:lvl5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5pPr>
            <a:lvl6pPr marL="8556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6pPr>
            <a:lvl7pPr marL="13128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7pPr>
            <a:lvl8pPr marL="17700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8pPr>
            <a:lvl9pPr marL="22272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100000"/>
              </a:lnSpc>
              <a:buClrTx/>
              <a:defRPr/>
            </a:pPr>
            <a:r>
              <a:rPr lang="en-GB" altLang="nl-BE" sz="4000" kern="0" dirty="0" smtClean="0"/>
              <a:t>How to vote?</a:t>
            </a:r>
          </a:p>
        </p:txBody>
      </p:sp>
      <p:sp>
        <p:nvSpPr>
          <p:cNvPr id="4" name="Rechthoek 3"/>
          <p:cNvSpPr/>
          <p:nvPr/>
        </p:nvSpPr>
        <p:spPr>
          <a:xfrm>
            <a:off x="838200" y="1676400"/>
            <a:ext cx="7467600" cy="4572000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C87ED0-90ED-489D-9CAD-7E60F0C4449A}" type="slidenum">
              <a:rPr lang="nl-NL" smtClean="0"/>
              <a:pPr>
                <a:defRPr/>
              </a:pPr>
              <a:t>19</a:t>
            </a:fld>
            <a:endParaRPr lang="nl-NL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8" y="1458554"/>
            <a:ext cx="78771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8" y="4095750"/>
            <a:ext cx="78486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32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BE" sz="4000" dirty="0" smtClean="0"/>
              <a:t>Agenda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altLang="nl-BE" dirty="0" smtClean="0"/>
              <a:t>15 April 2016</a:t>
            </a:r>
            <a:endParaRPr lang="en-GB" alt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838200" y="1524000"/>
            <a:ext cx="7162800" cy="4467225"/>
          </a:xfrm>
        </p:spPr>
        <p:txBody>
          <a:bodyPr/>
          <a:lstStyle/>
          <a:p>
            <a:r>
              <a:rPr lang="en-GB" sz="3200" b="0" noProof="0" dirty="0" smtClean="0"/>
              <a:t>Time history</a:t>
            </a:r>
          </a:p>
          <a:p>
            <a:r>
              <a:rPr lang="en-GB" sz="3200" b="0" noProof="0" dirty="0" smtClean="0"/>
              <a:t>Concept</a:t>
            </a:r>
          </a:p>
          <a:p>
            <a:r>
              <a:rPr lang="en-GB" sz="3200" b="0" noProof="0" dirty="0" smtClean="0"/>
              <a:t>How to secure?</a:t>
            </a:r>
          </a:p>
          <a:p>
            <a:r>
              <a:rPr lang="en-GB" sz="3200" b="0" noProof="0" dirty="0" smtClean="0"/>
              <a:t>Conclusion </a:t>
            </a:r>
            <a:endParaRPr lang="en-GB" sz="3200" b="0" noProof="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E5B45-E36F-4ABA-A398-8BD4E1480B6C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altLang="nl-BE" dirty="0" smtClean="0"/>
              <a:t>15 April 2016</a:t>
            </a:r>
            <a:endParaRPr lang="nl-NL" altLang="nl-BE" dirty="0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868363" y="241300"/>
            <a:ext cx="7554912" cy="974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2pPr>
            <a:lvl3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3pPr>
            <a:lvl4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4pPr>
            <a:lvl5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5pPr>
            <a:lvl6pPr marL="8556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6pPr>
            <a:lvl7pPr marL="13128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7pPr>
            <a:lvl8pPr marL="17700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8pPr>
            <a:lvl9pPr marL="22272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100000"/>
              </a:lnSpc>
              <a:buClrTx/>
              <a:defRPr/>
            </a:pPr>
            <a:r>
              <a:rPr lang="en-GB" altLang="nl-BE" sz="4000" kern="0" dirty="0" smtClean="0"/>
              <a:t>How to vote?</a:t>
            </a:r>
          </a:p>
        </p:txBody>
      </p:sp>
      <p:sp>
        <p:nvSpPr>
          <p:cNvPr id="4" name="Rechthoek 3"/>
          <p:cNvSpPr/>
          <p:nvPr/>
        </p:nvSpPr>
        <p:spPr>
          <a:xfrm>
            <a:off x="838200" y="1676400"/>
            <a:ext cx="7467600" cy="4572000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C87ED0-90ED-489D-9CAD-7E60F0C4449A}" type="slidenum">
              <a:rPr lang="nl-NL" smtClean="0"/>
              <a:pPr>
                <a:defRPr/>
              </a:pPr>
              <a:t>20</a:t>
            </a:fld>
            <a:endParaRPr lang="nl-NL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447800"/>
            <a:ext cx="78581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8" y="4095750"/>
            <a:ext cx="78581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2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altLang="nl-BE" dirty="0" smtClean="0"/>
              <a:t>15 April 2016</a:t>
            </a:r>
            <a:endParaRPr lang="nl-NL" altLang="nl-BE" dirty="0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868363" y="241300"/>
            <a:ext cx="7554912" cy="974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2pPr>
            <a:lvl3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3pPr>
            <a:lvl4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4pPr>
            <a:lvl5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5pPr>
            <a:lvl6pPr marL="8556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6pPr>
            <a:lvl7pPr marL="13128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7pPr>
            <a:lvl8pPr marL="17700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8pPr>
            <a:lvl9pPr marL="22272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100000"/>
              </a:lnSpc>
              <a:buClrTx/>
              <a:defRPr/>
            </a:pPr>
            <a:r>
              <a:rPr lang="en-GB" altLang="nl-BE" sz="4000" kern="0" dirty="0" smtClean="0"/>
              <a:t>How to vote?</a:t>
            </a:r>
          </a:p>
        </p:txBody>
      </p:sp>
      <p:sp>
        <p:nvSpPr>
          <p:cNvPr id="4" name="Rechthoek 3"/>
          <p:cNvSpPr/>
          <p:nvPr/>
        </p:nvSpPr>
        <p:spPr>
          <a:xfrm>
            <a:off x="838200" y="1676400"/>
            <a:ext cx="7467600" cy="4572000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C87ED0-90ED-489D-9CAD-7E60F0C4449A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2" y="1447800"/>
            <a:ext cx="78486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2" y="4095750"/>
            <a:ext cx="78581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0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BE" sz="4000" dirty="0" smtClean="0"/>
              <a:t>Time History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altLang="nl-BE" dirty="0" smtClean="0"/>
              <a:t>15 April 2016</a:t>
            </a:r>
            <a:endParaRPr lang="en-GB" alt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524000"/>
            <a:ext cx="7162800" cy="4800599"/>
          </a:xfrm>
        </p:spPr>
        <p:txBody>
          <a:bodyPr/>
          <a:lstStyle/>
          <a:p>
            <a:pPr lvl="0"/>
            <a:r>
              <a:rPr lang="en-GB" sz="3200" b="0" dirty="0" smtClean="0"/>
              <a:t>1991 </a:t>
            </a:r>
          </a:p>
          <a:p>
            <a:pPr lvl="1"/>
            <a:r>
              <a:rPr lang="en-GB" sz="2600" b="0" dirty="0" smtClean="0"/>
              <a:t>Experiment in 2 </a:t>
            </a:r>
            <a:r>
              <a:rPr lang="en-GB" sz="2600" dirty="0" smtClean="0"/>
              <a:t>municipalities</a:t>
            </a:r>
            <a:endParaRPr lang="en-GB" sz="2600" b="0" dirty="0" smtClean="0"/>
          </a:p>
          <a:p>
            <a:pPr lvl="0"/>
            <a:r>
              <a:rPr lang="en-GB" sz="3200" b="0" dirty="0" smtClean="0"/>
              <a:t>1994</a:t>
            </a:r>
          </a:p>
          <a:p>
            <a:pPr lvl="1"/>
            <a:r>
              <a:rPr lang="en-GB" sz="2600" b="0" dirty="0" smtClean="0"/>
              <a:t>Introduction of an electronic voting system </a:t>
            </a:r>
          </a:p>
          <a:p>
            <a:pPr lvl="0"/>
            <a:r>
              <a:rPr lang="en-GB" sz="3200" b="0" dirty="0" smtClean="0"/>
              <a:t>1999</a:t>
            </a:r>
          </a:p>
          <a:p>
            <a:pPr lvl="1"/>
            <a:r>
              <a:rPr lang="en-GB" sz="2600" b="0" dirty="0" smtClean="0"/>
              <a:t>Extension</a:t>
            </a:r>
          </a:p>
          <a:p>
            <a:pPr lvl="0"/>
            <a:r>
              <a:rPr lang="en-GB" sz="3200" b="0" dirty="0" smtClean="0"/>
              <a:t>2012 and 2014</a:t>
            </a:r>
          </a:p>
          <a:p>
            <a:pPr lvl="1"/>
            <a:r>
              <a:rPr lang="en-GB" sz="2600" b="0" dirty="0" smtClean="0"/>
              <a:t>Introduction of </a:t>
            </a:r>
            <a:r>
              <a:rPr lang="en-GB" sz="2600" dirty="0" smtClean="0"/>
              <a:t>the </a:t>
            </a:r>
            <a:r>
              <a:rPr lang="en-GB" sz="2600" b="0" dirty="0" smtClean="0">
                <a:solidFill>
                  <a:srgbClr val="FF0000"/>
                </a:solidFill>
              </a:rPr>
              <a:t>new voting system </a:t>
            </a:r>
            <a:r>
              <a:rPr lang="en-GB" sz="2600" b="0" dirty="0" err="1" smtClean="0"/>
              <a:t>Smartmatic</a:t>
            </a:r>
            <a:endParaRPr lang="en-GB" sz="2600" b="0" dirty="0" smtClean="0"/>
          </a:p>
          <a:p>
            <a:r>
              <a:rPr lang="en-GB" sz="3200" b="0" dirty="0"/>
              <a:t>Next elections:</a:t>
            </a:r>
          </a:p>
          <a:p>
            <a:pPr lvl="1"/>
            <a:r>
              <a:rPr lang="en-GB" sz="2600" dirty="0"/>
              <a:t> 2018 and 2019</a:t>
            </a:r>
          </a:p>
          <a:p>
            <a:endParaRPr lang="en-GB" sz="2800" b="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E5B45-E36F-4ABA-A398-8BD4E1480B6C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74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9144000" cy="6980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altLang="nl-BE" dirty="0" smtClean="0"/>
              <a:t>15 April 2016</a:t>
            </a:r>
            <a:endParaRPr lang="nl-NL" altLang="nl-BE" dirty="0"/>
          </a:p>
        </p:txBody>
      </p:sp>
      <p:sp>
        <p:nvSpPr>
          <p:cNvPr id="6" name="Line Callout 3 15"/>
          <p:cNvSpPr/>
          <p:nvPr/>
        </p:nvSpPr>
        <p:spPr>
          <a:xfrm>
            <a:off x="381000" y="228600"/>
            <a:ext cx="1524000" cy="854075"/>
          </a:xfrm>
          <a:prstGeom prst="borderCallout3">
            <a:avLst>
              <a:gd name="adj1" fmla="val 48985"/>
              <a:gd name="adj2" fmla="val 101088"/>
              <a:gd name="adj3" fmla="val 36027"/>
              <a:gd name="adj4" fmla="val 126064"/>
              <a:gd name="adj5" fmla="val 22254"/>
              <a:gd name="adj6" fmla="val 157805"/>
              <a:gd name="adj7" fmla="val 138606"/>
              <a:gd name="adj8" fmla="val 213465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Bar code reader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Line Callout 3 13"/>
          <p:cNvSpPr/>
          <p:nvPr/>
        </p:nvSpPr>
        <p:spPr>
          <a:xfrm>
            <a:off x="4267200" y="2743200"/>
            <a:ext cx="1905001" cy="838200"/>
          </a:xfrm>
          <a:prstGeom prst="borderCallout3">
            <a:avLst>
              <a:gd name="adj1" fmla="val 48985"/>
              <a:gd name="adj2" fmla="val 101088"/>
              <a:gd name="adj3" fmla="val 29296"/>
              <a:gd name="adj4" fmla="val 119285"/>
              <a:gd name="adj5" fmla="val 28695"/>
              <a:gd name="adj6" fmla="val 119828"/>
              <a:gd name="adj7" fmla="val 7797"/>
              <a:gd name="adj8" fmla="val 125550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GB" sz="2400" dirty="0" smtClean="0">
                <a:solidFill>
                  <a:schemeClr val="bg1"/>
                </a:solidFill>
              </a:rPr>
              <a:t>Voting  computer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Line Callout 3 12"/>
          <p:cNvSpPr/>
          <p:nvPr/>
        </p:nvSpPr>
        <p:spPr>
          <a:xfrm>
            <a:off x="304800" y="5400675"/>
            <a:ext cx="1528763" cy="695326"/>
          </a:xfrm>
          <a:prstGeom prst="borderCallout3">
            <a:avLst>
              <a:gd name="adj1" fmla="val 48985"/>
              <a:gd name="adj2" fmla="val 101088"/>
              <a:gd name="adj3" fmla="val 44665"/>
              <a:gd name="adj4" fmla="val 123963"/>
              <a:gd name="adj5" fmla="val -104021"/>
              <a:gd name="adj6" fmla="val 137383"/>
              <a:gd name="adj7" fmla="val -104957"/>
              <a:gd name="adj8" fmla="val 1366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Ballot box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Line Callout 3 9"/>
          <p:cNvSpPr/>
          <p:nvPr/>
        </p:nvSpPr>
        <p:spPr>
          <a:xfrm>
            <a:off x="6689725" y="4495800"/>
            <a:ext cx="1997075" cy="904875"/>
          </a:xfrm>
          <a:prstGeom prst="borderCallout3">
            <a:avLst>
              <a:gd name="adj1" fmla="val 48985"/>
              <a:gd name="adj2" fmla="val -663"/>
              <a:gd name="adj3" fmla="val 51364"/>
              <a:gd name="adj4" fmla="val -19914"/>
              <a:gd name="adj5" fmla="val 41761"/>
              <a:gd name="adj6" fmla="val -60966"/>
              <a:gd name="adj7" fmla="val 59227"/>
              <a:gd name="adj8" fmla="val -74174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GB" sz="2400" dirty="0" smtClean="0">
                <a:solidFill>
                  <a:schemeClr val="bg1"/>
                </a:solidFill>
              </a:rPr>
              <a:t>Presidents Computer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B238D5-77CC-47EC-BBC1-FDADCB099459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atum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altLang="nl-BE" dirty="0" smtClean="0"/>
              <a:t>15 April 2016</a:t>
            </a:r>
            <a:endParaRPr lang="nl-NL" altLang="nl-BE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241300"/>
            <a:ext cx="7554912" cy="974725"/>
          </a:xfrm>
        </p:spPr>
        <p:txBody>
          <a:bodyPr/>
          <a:lstStyle/>
          <a:p>
            <a:pPr eaLnBrk="1" hangingPunct="1"/>
            <a:r>
              <a:rPr lang="en-GB" altLang="nl-BE" sz="4000" dirty="0" smtClean="0"/>
              <a:t>Concept: Collecting the </a:t>
            </a:r>
            <a:r>
              <a:rPr lang="en-GB" altLang="nl-BE" sz="4000" dirty="0" smtClean="0">
                <a:solidFill>
                  <a:srgbClr val="FF0000"/>
                </a:solidFill>
              </a:rPr>
              <a:t>results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buFontTx/>
              <a:buNone/>
            </a:pPr>
            <a:r>
              <a:rPr lang="fr-BE" altLang="nl-BE" dirty="0"/>
              <a:t> </a:t>
            </a:r>
            <a:endParaRPr lang="fr-FR" altLang="nl-BE" dirty="0"/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buFontTx/>
              <a:buNone/>
            </a:pPr>
            <a:endParaRPr lang="en-US" altLang="nl-BE" dirty="0"/>
          </a:p>
        </p:txBody>
      </p:sp>
      <p:pic>
        <p:nvPicPr>
          <p:cNvPr id="8198" name="Picture 21" descr="ibz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5257800"/>
            <a:ext cx="762000" cy="62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Line 27"/>
          <p:cNvSpPr>
            <a:spLocks noChangeShapeType="1"/>
          </p:cNvSpPr>
          <p:nvPr/>
        </p:nvSpPr>
        <p:spPr bwMode="auto">
          <a:xfrm>
            <a:off x="1308100" y="2222500"/>
            <a:ext cx="1268413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 dirty="0"/>
          </a:p>
        </p:txBody>
      </p:sp>
      <p:sp>
        <p:nvSpPr>
          <p:cNvPr id="8200" name="Rectangle 28"/>
          <p:cNvSpPr>
            <a:spLocks noChangeArrowheads="1"/>
          </p:cNvSpPr>
          <p:nvPr/>
        </p:nvSpPr>
        <p:spPr bwMode="auto">
          <a:xfrm>
            <a:off x="2044700" y="1917700"/>
            <a:ext cx="53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nl-BE" sz="2400" dirty="0">
                <a:solidFill>
                  <a:srgbClr val="FF0000"/>
                </a:solidFill>
                <a:latin typeface="Times"/>
              </a:rPr>
              <a:t> </a:t>
            </a:r>
          </a:p>
        </p:txBody>
      </p:sp>
      <p:pic>
        <p:nvPicPr>
          <p:cNvPr id="8201" name="Afbeelding 33" descr="USB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7721" y="1690688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Line 27"/>
          <p:cNvSpPr>
            <a:spLocks noChangeShapeType="1"/>
          </p:cNvSpPr>
          <p:nvPr/>
        </p:nvSpPr>
        <p:spPr bwMode="auto">
          <a:xfrm flipV="1">
            <a:off x="1306513" y="3214688"/>
            <a:ext cx="1298575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 dirty="0"/>
          </a:p>
        </p:txBody>
      </p:sp>
      <p:pic>
        <p:nvPicPr>
          <p:cNvPr id="8207" name="Afbeelding 33" descr="USB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7721" y="3040063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9" name="Line 27"/>
          <p:cNvSpPr>
            <a:spLocks noChangeShapeType="1"/>
          </p:cNvSpPr>
          <p:nvPr/>
        </p:nvSpPr>
        <p:spPr bwMode="auto">
          <a:xfrm flipV="1">
            <a:off x="1276350" y="3276600"/>
            <a:ext cx="1544638" cy="181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 dirty="0"/>
          </a:p>
        </p:txBody>
      </p:sp>
      <p:pic>
        <p:nvPicPr>
          <p:cNvPr id="8210" name="Afbeelding 33" descr="USB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7721" y="4451349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55" descr="D:\users\david.vankerckhoven\AppData\Local\Microsoft\Windows\Temporary Internet Files\Content.IE5\9OOMSK31\MP90031696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7775" y="1292215"/>
            <a:ext cx="2426361" cy="193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57" descr="D:\users\david.vankerckhoven\AppData\Local\Microsoft\Windows\Temporary Internet Files\Content.IE5\2MSC5L3P\MC900434845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4648200"/>
            <a:ext cx="14890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58" descr="D:\users\david.vankerckhoven\AppData\Local\Microsoft\Windows\Temporary Internet Files\Content.IE5\ZD7PJ9BD\MC910215889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2693" y="1550988"/>
            <a:ext cx="7429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58" descr="D:\users\david.vankerckhoven\AppData\Local\Microsoft\Windows\Temporary Internet Files\Content.IE5\ZD7PJ9BD\MC910215889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563" y="4700587"/>
            <a:ext cx="7429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6" name="Picture 58" descr="D:\users\david.vankerckhoven\AppData\Local\Microsoft\Windows\Temporary Internet Files\Content.IE5\ZD7PJ9BD\MC910215889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563" y="3040063"/>
            <a:ext cx="7429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17" name="Curved Connector 13"/>
          <p:cNvCxnSpPr>
            <a:cxnSpLocks noChangeShapeType="1"/>
          </p:cNvCxnSpPr>
          <p:nvPr/>
        </p:nvCxnSpPr>
        <p:spPr bwMode="auto">
          <a:xfrm>
            <a:off x="6249988" y="5478463"/>
            <a:ext cx="914400" cy="914400"/>
          </a:xfrm>
          <a:prstGeom prst="curved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8218" name="Straight Arrow Connector 92"/>
          <p:cNvCxnSpPr>
            <a:cxnSpLocks noChangeShapeType="1"/>
          </p:cNvCxnSpPr>
          <p:nvPr/>
        </p:nvCxnSpPr>
        <p:spPr bwMode="auto">
          <a:xfrm>
            <a:off x="3227388" y="3267075"/>
            <a:ext cx="1346200" cy="16859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8219" name="Curved Connector 14371"/>
          <p:cNvCxnSpPr>
            <a:cxnSpLocks noChangeShapeType="1"/>
          </p:cNvCxnSpPr>
          <p:nvPr/>
        </p:nvCxnSpPr>
        <p:spPr bwMode="auto">
          <a:xfrm>
            <a:off x="6862763" y="4800600"/>
            <a:ext cx="914400" cy="914400"/>
          </a:xfrm>
          <a:prstGeom prst="curvedConnector3">
            <a:avLst>
              <a:gd name="adj1" fmla="val 50000"/>
            </a:avLst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pic>
        <p:nvPicPr>
          <p:cNvPr id="8220" name="Picture 38" descr="D:\users\david.vankerckhoven\AppData\Local\Microsoft\Windows\Temporary Internet Files\Content.IE5\5OT7W24F\MC90044131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75150" y="5997575"/>
            <a:ext cx="4794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40" descr="D:\users\david.vankerckhoven\AppData\Local\Microsoft\Windows\Temporary Internet Files\Content.IE5\9OOMSK31\MP900446463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1524152"/>
            <a:ext cx="2514600" cy="377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22" name="Straight Arrow Connector 5"/>
          <p:cNvCxnSpPr>
            <a:cxnSpLocks noChangeShapeType="1"/>
          </p:cNvCxnSpPr>
          <p:nvPr/>
        </p:nvCxnSpPr>
        <p:spPr bwMode="auto">
          <a:xfrm flipV="1">
            <a:off x="5486400" y="5089525"/>
            <a:ext cx="588963" cy="2730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8202" name="Picture 37" descr="D:\users\david.vankerckhoven\AppData\Local\Microsoft\Windows\Temporary Internet Files\Content.IE5\6V5P3M52\MC900339642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84255" y="3842543"/>
            <a:ext cx="5334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B238D5-77CC-47EC-BBC1-FDADCB099459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75670270"/>
              </p:ext>
            </p:extLst>
          </p:nvPr>
        </p:nvGraphicFramePr>
        <p:xfrm>
          <a:off x="838200" y="1371600"/>
          <a:ext cx="7467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1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l-NL" altLang="nl-BE" dirty="0" smtClean="0"/>
              <a:t>15 April 2016</a:t>
            </a:r>
            <a:endParaRPr lang="nl-NL" altLang="nl-BE" dirty="0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868363" y="241300"/>
            <a:ext cx="7554912" cy="974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8"/>
              </a:buBlip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8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2pPr>
            <a:lvl3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8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3pPr>
            <a:lvl4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8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4pPr>
            <a:lvl5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8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5pPr>
            <a:lvl6pPr marL="8556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8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6pPr>
            <a:lvl7pPr marL="13128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8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7pPr>
            <a:lvl8pPr marL="17700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8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8pPr>
            <a:lvl9pPr marL="22272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8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100000"/>
              </a:lnSpc>
              <a:buClrTx/>
              <a:defRPr/>
            </a:pPr>
            <a:r>
              <a:rPr lang="en-GB" altLang="nl-BE" sz="4000" kern="0" dirty="0" smtClean="0"/>
              <a:t>How to secure?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C87ED0-90ED-489D-9CAD-7E60F0C4449A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77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altLang="nl-BE" dirty="0" smtClean="0"/>
              <a:t>15 April 2016</a:t>
            </a:r>
            <a:endParaRPr lang="nl-NL" altLang="nl-BE" dirty="0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868363" y="241300"/>
            <a:ext cx="7554912" cy="974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2pPr>
            <a:lvl3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3pPr>
            <a:lvl4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4pPr>
            <a:lvl5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5pPr>
            <a:lvl6pPr marL="8556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6pPr>
            <a:lvl7pPr marL="13128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7pPr>
            <a:lvl8pPr marL="17700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8pPr>
            <a:lvl9pPr marL="22272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100000"/>
              </a:lnSpc>
              <a:buClrTx/>
              <a:defRPr/>
            </a:pPr>
            <a:r>
              <a:rPr lang="en-GB" altLang="nl-BE" sz="4000" kern="0" dirty="0" smtClean="0"/>
              <a:t>How to secure: </a:t>
            </a:r>
            <a:r>
              <a:rPr lang="en-GB" altLang="nl-BE" sz="4000" kern="0" dirty="0" smtClean="0">
                <a:solidFill>
                  <a:srgbClr val="FF0000"/>
                </a:solidFill>
              </a:rPr>
              <a:t>IT security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524000"/>
            <a:ext cx="7467600" cy="4724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BE" sz="2800" dirty="0"/>
              <a:t> </a:t>
            </a:r>
            <a:r>
              <a:rPr lang="nl-BE" sz="3200" b="0" dirty="0" smtClean="0"/>
              <a:t>IT Security Team </a:t>
            </a:r>
            <a:r>
              <a:rPr lang="nl-BE" sz="3200" b="0" dirty="0">
                <a:sym typeface="Wingdings" panose="05000000000000000000" pitchFamily="2" charset="2"/>
              </a:rPr>
              <a:t> </a:t>
            </a:r>
            <a:r>
              <a:rPr lang="nl-BE" sz="3200" b="0" dirty="0" smtClean="0">
                <a:sym typeface="Wingdings" panose="05000000000000000000" pitchFamily="2" charset="2"/>
              </a:rPr>
              <a:t>Hackers</a:t>
            </a:r>
          </a:p>
          <a:p>
            <a:pPr>
              <a:buNone/>
              <a:defRPr/>
            </a:pPr>
            <a:endParaRPr lang="nl-BE" sz="28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2600" b="0" dirty="0" smtClean="0">
                <a:sym typeface="Wingdings" panose="05000000000000000000" pitchFamily="2" charset="2"/>
              </a:rPr>
              <a:t>Supplier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2600" b="0" dirty="0" smtClean="0">
                <a:sym typeface="Wingdings" panose="05000000000000000000" pitchFamily="2" charset="2"/>
              </a:rPr>
              <a:t>Authority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2600" b="0" dirty="0" smtClean="0">
                <a:sym typeface="Wingdings" panose="05000000000000000000" pitchFamily="2" charset="2"/>
              </a:rPr>
              <a:t>Counselling body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2600" b="0" dirty="0" smtClean="0">
                <a:sym typeface="Wingdings" panose="05000000000000000000" pitchFamily="2" charset="2"/>
              </a:rPr>
              <a:t>College of Experts</a:t>
            </a:r>
            <a:endParaRPr lang="en-GB" sz="2800" dirty="0" smtClean="0">
              <a:sym typeface="Wingdings" panose="05000000000000000000" pitchFamily="2" charset="2"/>
            </a:endParaRPr>
          </a:p>
          <a:p>
            <a:pPr>
              <a:defRPr/>
            </a:pPr>
            <a:endParaRPr lang="nl-BE" sz="2800" dirty="0">
              <a:sym typeface="Wingdings" panose="05000000000000000000" pitchFamily="2" charset="2"/>
            </a:endParaRPr>
          </a:p>
          <a:p>
            <a:pPr>
              <a:defRPr/>
            </a:pPr>
            <a:endParaRPr lang="nl-BE" sz="2800" dirty="0">
              <a:sym typeface="Wingdings" panose="05000000000000000000" pitchFamily="2" charset="2"/>
            </a:endParaRPr>
          </a:p>
          <a:p>
            <a:pPr>
              <a:defRPr/>
            </a:pPr>
            <a:endParaRPr lang="nl-BE" sz="2800" dirty="0">
              <a:sym typeface="Wingdings" panose="05000000000000000000" pitchFamily="2" charset="2"/>
            </a:endParaRPr>
          </a:p>
          <a:p>
            <a:pPr>
              <a:defRPr/>
            </a:pPr>
            <a:endParaRPr lang="nl-BE" sz="2800" dirty="0" smtClean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nl-BE" sz="3200" b="0" dirty="0" smtClean="0">
                <a:sym typeface="Wingdings" panose="05000000000000000000" pitchFamily="2" charset="2"/>
              </a:rPr>
              <a:t> </a:t>
            </a:r>
            <a:r>
              <a:rPr lang="en-GB" sz="3200" b="0" dirty="0" smtClean="0">
                <a:sym typeface="Wingdings" panose="05000000000000000000" pitchFamily="2" charset="2"/>
              </a:rPr>
              <a:t>Technological evolutions</a:t>
            </a:r>
            <a:endParaRPr lang="en-GB" sz="3200" b="0" dirty="0"/>
          </a:p>
        </p:txBody>
      </p:sp>
      <p:pic>
        <p:nvPicPr>
          <p:cNvPr id="10245" name="Picture 5" descr="D:\users\david.vankerckhoven\AppData\Local\Microsoft\Windows\Temporary Internet Files\Content.IE5\9OOMSK31\conflict-with-myself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2" y="2057400"/>
            <a:ext cx="3900488" cy="376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C87ED0-90ED-489D-9CAD-7E60F0C4449A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altLang="nl-BE" dirty="0" smtClean="0"/>
              <a:t>15 April 2016</a:t>
            </a:r>
            <a:endParaRPr lang="nl-NL" altLang="nl-BE" dirty="0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868363" y="241300"/>
            <a:ext cx="7554912" cy="974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2pPr>
            <a:lvl3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3pPr>
            <a:lvl4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4pPr>
            <a:lvl5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5pPr>
            <a:lvl6pPr marL="8556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6pPr>
            <a:lvl7pPr marL="13128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7pPr>
            <a:lvl8pPr marL="17700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8pPr>
            <a:lvl9pPr marL="22272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100000"/>
              </a:lnSpc>
              <a:buClrTx/>
              <a:defRPr/>
            </a:pPr>
            <a:r>
              <a:rPr lang="en-GB" altLang="nl-BE" sz="4000" kern="0" dirty="0" smtClean="0"/>
              <a:t>How to secure: </a:t>
            </a:r>
            <a:r>
              <a:rPr lang="en-GB" altLang="nl-BE" sz="4000" kern="0" dirty="0" smtClean="0">
                <a:solidFill>
                  <a:srgbClr val="FF0000"/>
                </a:solidFill>
              </a:rPr>
              <a:t>Procedures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524000"/>
            <a:ext cx="7467600" cy="4724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3200" b="0" dirty="0" smtClean="0">
                <a:sym typeface="Wingdings" panose="05000000000000000000" pitchFamily="2" charset="2"/>
              </a:rPr>
              <a:t> Protection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2600" b="0" dirty="0" smtClean="0">
                <a:sym typeface="Wingdings" panose="05000000000000000000" pitchFamily="2" charset="2"/>
              </a:rPr>
              <a:t>Security zone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2600" b="0" dirty="0" smtClean="0">
                <a:sym typeface="Wingdings" panose="05000000000000000000" pitchFamily="2" charset="2"/>
              </a:rPr>
              <a:t>Secure transport</a:t>
            </a:r>
          </a:p>
          <a:p>
            <a:pPr marL="285750" indent="-285750">
              <a:buNone/>
              <a:defRPr/>
            </a:pPr>
            <a:endParaRPr lang="en-GB" sz="3200" b="0" dirty="0" smtClean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GB" sz="3200" b="0" dirty="0" smtClean="0">
                <a:sym typeface="Wingdings" panose="05000000000000000000" pitchFamily="2" charset="2"/>
              </a:rPr>
              <a:t> Preventing a battle</a:t>
            </a:r>
          </a:p>
          <a:p>
            <a:pPr>
              <a:defRPr/>
            </a:pPr>
            <a:endParaRPr lang="en-GB" sz="3200" b="0" dirty="0" smtClean="0">
              <a:sym typeface="Wingdings" panose="05000000000000000000" pitchFamily="2" charset="2"/>
            </a:endParaRPr>
          </a:p>
          <a:p>
            <a:pPr>
              <a:defRPr/>
            </a:pPr>
            <a:endParaRPr lang="en-GB" sz="3200" b="0" dirty="0" smtClean="0">
              <a:sym typeface="Wingdings" panose="05000000000000000000" pitchFamily="2" charset="2"/>
            </a:endParaRPr>
          </a:p>
          <a:p>
            <a:pPr>
              <a:defRPr/>
            </a:pPr>
            <a:endParaRPr lang="en-GB" sz="3200" b="0" dirty="0" smtClean="0">
              <a:sym typeface="Wingdings" panose="05000000000000000000" pitchFamily="2" charset="2"/>
            </a:endParaRPr>
          </a:p>
          <a:p>
            <a:pPr>
              <a:buNone/>
              <a:defRPr/>
            </a:pPr>
            <a:endParaRPr lang="en-GB" sz="3200" b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en-GB" sz="32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“A battle that you don’t need to fight is always won!”</a:t>
            </a:r>
            <a:endParaRPr lang="en-GB" sz="3200" b="0" dirty="0">
              <a:solidFill>
                <a:srgbClr val="FF0000"/>
              </a:solidFill>
            </a:endParaRPr>
          </a:p>
        </p:txBody>
      </p:sp>
      <p:pic>
        <p:nvPicPr>
          <p:cNvPr id="11272" name="Picture 32" descr="D:\users\david.vankerckhoven\AppData\Local\Microsoft\Windows\Temporary Internet Files\Content.IE5\ZD7PJ9BD\5660-security-lock-and-key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4298" y="1600200"/>
            <a:ext cx="433730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C87ED0-90ED-489D-9CAD-7E60F0C4449A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altLang="nl-BE" dirty="0" smtClean="0"/>
              <a:t>15 April 2016</a:t>
            </a:r>
            <a:endParaRPr lang="en-GB" altLang="nl-BE" dirty="0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868363" y="241300"/>
            <a:ext cx="7554912" cy="974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2pPr>
            <a:lvl3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3pPr>
            <a:lvl4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4pPr>
            <a:lvl5pPr marL="398463" indent="-398463" algn="l" rtl="0" eaLnBrk="0" fontAlgn="base" hangingPunct="0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5pPr>
            <a:lvl6pPr marL="8556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6pPr>
            <a:lvl7pPr marL="13128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7pPr>
            <a:lvl8pPr marL="17700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8pPr>
            <a:lvl9pPr marL="2227263" indent="-398463" algn="l" rtl="0" fontAlgn="base">
              <a:spcBef>
                <a:spcPct val="0"/>
              </a:spcBef>
              <a:spcAft>
                <a:spcPct val="0"/>
              </a:spcAft>
              <a:buSzPct val="81000"/>
              <a:buBlip>
                <a:blip r:embed="rId3"/>
              </a:buBlip>
              <a:defRPr sz="33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100000"/>
              </a:lnSpc>
              <a:buClrTx/>
              <a:defRPr/>
            </a:pPr>
            <a:r>
              <a:rPr lang="en-GB" altLang="nl-BE" sz="4000" kern="0" dirty="0" smtClean="0"/>
              <a:t>How to secure: </a:t>
            </a:r>
            <a:r>
              <a:rPr lang="en-GB" altLang="nl-BE" sz="4000" kern="0" dirty="0" smtClean="0">
                <a:solidFill>
                  <a:srgbClr val="FF0000"/>
                </a:solidFill>
              </a:rPr>
              <a:t>Transparency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524000"/>
            <a:ext cx="7467600" cy="4724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3200" b="0" dirty="0"/>
              <a:t> </a:t>
            </a:r>
            <a:r>
              <a:rPr lang="en-GB" sz="3200" b="0" dirty="0" smtClean="0"/>
              <a:t>Openness to citizens</a:t>
            </a:r>
            <a:endParaRPr lang="en-GB" sz="3200" b="0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2600" b="0" dirty="0"/>
              <a:t>Website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2600" b="0" dirty="0"/>
              <a:t>Helpdesk</a:t>
            </a:r>
          </a:p>
          <a:p>
            <a:pPr>
              <a:defRPr/>
            </a:pPr>
            <a:endParaRPr lang="en-GB" sz="3200" b="0" dirty="0"/>
          </a:p>
          <a:p>
            <a:pPr>
              <a:defRPr/>
            </a:pPr>
            <a:r>
              <a:rPr lang="en-GB" sz="3200" b="0" dirty="0"/>
              <a:t> </a:t>
            </a:r>
            <a:r>
              <a:rPr lang="en-GB" sz="3200" b="0" dirty="0" smtClean="0"/>
              <a:t>Publication </a:t>
            </a:r>
            <a:r>
              <a:rPr lang="en-GB" sz="3200" b="0" dirty="0"/>
              <a:t>software</a:t>
            </a:r>
          </a:p>
          <a:p>
            <a:pPr>
              <a:defRPr/>
            </a:pPr>
            <a:endParaRPr lang="en-GB" sz="3200" b="0" dirty="0"/>
          </a:p>
          <a:p>
            <a:pPr>
              <a:defRPr/>
            </a:pPr>
            <a:endParaRPr lang="en-GB" sz="3200" b="0" dirty="0"/>
          </a:p>
          <a:p>
            <a:pPr>
              <a:defRPr/>
            </a:pPr>
            <a:endParaRPr lang="en-GB" sz="3200" b="0" dirty="0"/>
          </a:p>
          <a:p>
            <a:pPr>
              <a:defRPr/>
            </a:pPr>
            <a:r>
              <a:rPr lang="en-GB" sz="3200" b="0" dirty="0"/>
              <a:t> </a:t>
            </a:r>
            <a:r>
              <a:rPr lang="en-GB" sz="3200" b="0" dirty="0" smtClean="0"/>
              <a:t>Improvement</a:t>
            </a:r>
            <a:endParaRPr lang="en-GB" sz="3200" b="0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2600" b="0" dirty="0" smtClean="0"/>
              <a:t>IT security</a:t>
            </a:r>
            <a:endParaRPr lang="en-GB" sz="2600" b="0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2600" b="0" dirty="0"/>
              <a:t>Procedures</a:t>
            </a:r>
          </a:p>
        </p:txBody>
      </p:sp>
      <p:pic>
        <p:nvPicPr>
          <p:cNvPr id="12298" name="Picture 33" descr="D:\users\david.vankerckhoven\AppData\Local\Microsoft\Windows\Temporary Internet Files\Content.IE5\5OT7W24F\Helpdesk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191000"/>
            <a:ext cx="2493963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C:\Users\David.VanKerckhoven\AppData\Local\Microsoft\Windows\Temporary Internet Files\Content.IE5\QTM797A9\box-308680_64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1555955"/>
            <a:ext cx="3294062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C87ED0-90ED-489D-9CAD-7E60F0C4449A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435607"/>
      </a:dk2>
      <a:lt2>
        <a:srgbClr val="8F001C"/>
      </a:lt2>
      <a:accent1>
        <a:srgbClr val="F0AC00"/>
      </a:accent1>
      <a:accent2>
        <a:srgbClr val="063869"/>
      </a:accent2>
      <a:accent3>
        <a:srgbClr val="FFFFFF"/>
      </a:accent3>
      <a:accent4>
        <a:srgbClr val="000000"/>
      </a:accent4>
      <a:accent5>
        <a:srgbClr val="F6D2AA"/>
      </a:accent5>
      <a:accent6>
        <a:srgbClr val="05325E"/>
      </a:accent6>
      <a:hlink>
        <a:srgbClr val="D47300"/>
      </a:hlink>
      <a:folHlink>
        <a:srgbClr val="157F7D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2D2C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19088" marR="0" indent="-319088" algn="l" defTabSz="914400" rtl="0" eaLnBrk="1" fontAlgn="base" latinLnBrk="0" hangingPunct="1">
          <a:lnSpc>
            <a:spcPts val="28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Tx/>
          <a:buChar char="•"/>
          <a:tabLst/>
          <a:defRPr kumimoji="0" lang="nl-NL" sz="2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2D2C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19088" marR="0" indent="-319088" algn="l" defTabSz="914400" rtl="0" eaLnBrk="1" fontAlgn="base" latinLnBrk="0" hangingPunct="1">
          <a:lnSpc>
            <a:spcPts val="28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Tx/>
          <a:buChar char="•"/>
          <a:tabLst/>
          <a:defRPr kumimoji="0" lang="nl-NL" sz="2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435607"/>
        </a:dk2>
        <a:lt2>
          <a:srgbClr val="8F001C"/>
        </a:lt2>
        <a:accent1>
          <a:srgbClr val="F0AC00"/>
        </a:accent1>
        <a:accent2>
          <a:srgbClr val="063869"/>
        </a:accent2>
        <a:accent3>
          <a:srgbClr val="FFFFFF"/>
        </a:accent3>
        <a:accent4>
          <a:srgbClr val="000000"/>
        </a:accent4>
        <a:accent5>
          <a:srgbClr val="F6D2AA"/>
        </a:accent5>
        <a:accent6>
          <a:srgbClr val="05325E"/>
        </a:accent6>
        <a:hlink>
          <a:srgbClr val="D47300"/>
        </a:hlink>
        <a:folHlink>
          <a:srgbClr val="157F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8426</TotalTime>
  <Words>381</Words>
  <Application>Microsoft Office PowerPoint</Application>
  <PresentationFormat>Affichage à l'écran (4:3)</PresentationFormat>
  <Paragraphs>167</Paragraphs>
  <Slides>21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Standaardontwerp</vt:lpstr>
      <vt:lpstr>Technicalities of voting,  Belgium case</vt:lpstr>
      <vt:lpstr>Agenda</vt:lpstr>
      <vt:lpstr>Time History</vt:lpstr>
      <vt:lpstr>Présentation PowerPoint</vt:lpstr>
      <vt:lpstr>Concept: Collecting the results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Who is Belgium?</vt:lpstr>
      <vt:lpstr>Current situation</vt:lpstr>
      <vt:lpstr>Concept: Polling station - President</vt:lpstr>
      <vt:lpstr>Concept: Polling Station - Elector</vt:lpstr>
      <vt:lpstr>Concept: Polling station - Elector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FOD Binnenlandse Zaken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David Van Kerckhoven</dc:creator>
  <cp:lastModifiedBy>DI-POL Rosy</cp:lastModifiedBy>
  <cp:revision>491</cp:revision>
  <cp:lastPrinted>2016-04-07T13:03:05Z</cp:lastPrinted>
  <dcterms:created xsi:type="dcterms:W3CDTF">2007-07-02T10:03:53Z</dcterms:created>
  <dcterms:modified xsi:type="dcterms:W3CDTF">2016-05-24T14:46:25Z</dcterms:modified>
</cp:coreProperties>
</file>