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71" r:id="rId2"/>
    <p:sldId id="414" r:id="rId3"/>
    <p:sldId id="417" r:id="rId4"/>
    <p:sldId id="376" r:id="rId5"/>
    <p:sldId id="377" r:id="rId6"/>
    <p:sldId id="443" r:id="rId7"/>
    <p:sldId id="416" r:id="rId8"/>
    <p:sldId id="379" r:id="rId9"/>
    <p:sldId id="380" r:id="rId10"/>
    <p:sldId id="384" r:id="rId11"/>
    <p:sldId id="393" r:id="rId12"/>
    <p:sldId id="419" r:id="rId13"/>
    <p:sldId id="420" r:id="rId14"/>
    <p:sldId id="422" r:id="rId15"/>
    <p:sldId id="423" r:id="rId16"/>
    <p:sldId id="431" r:id="rId17"/>
    <p:sldId id="432" r:id="rId18"/>
    <p:sldId id="433" r:id="rId19"/>
    <p:sldId id="435" r:id="rId20"/>
    <p:sldId id="437" r:id="rId21"/>
    <p:sldId id="438" r:id="rId22"/>
    <p:sldId id="439" r:id="rId23"/>
    <p:sldId id="440" r:id="rId24"/>
    <p:sldId id="444" r:id="rId25"/>
    <p:sldId id="441" r:id="rId26"/>
    <p:sldId id="442" r:id="rId27"/>
    <p:sldId id="341" r:id="rId28"/>
  </p:sldIdLst>
  <p:sldSz cx="9144000" cy="6858000" type="screen4x3"/>
  <p:notesSz cx="7099300" cy="10234613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969696"/>
    <a:srgbClr val="B2B2B2"/>
    <a:srgbClr val="C0C0C0"/>
    <a:srgbClr val="0F1647"/>
    <a:srgbClr val="CE00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4660"/>
  </p:normalViewPr>
  <p:slideViewPr>
    <p:cSldViewPr>
      <p:cViewPr varScale="1">
        <p:scale>
          <a:sx n="76" d="100"/>
          <a:sy n="76" d="100"/>
        </p:scale>
        <p:origin x="-9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AA30E0-7550-4B73-8537-8F719FA387E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H"/>
        </a:p>
      </dgm:t>
    </dgm:pt>
    <dgm:pt modelId="{8A71B5E4-D16B-4152-8F4E-8F1496AA3EDD}">
      <dgm:prSet phldrT="[Texte]" custT="1"/>
      <dgm:spPr/>
      <dgm:t>
        <a:bodyPr/>
        <a:lstStyle/>
        <a:p>
          <a:r>
            <a:rPr lang="fr-CH" sz="1600" b="1" dirty="0" err="1" smtClean="0"/>
            <a:t>Recommendations</a:t>
          </a:r>
          <a:endParaRPr lang="fr-CH" sz="1600" b="1" dirty="0" smtClean="0"/>
        </a:p>
        <a:p>
          <a:r>
            <a:rPr lang="fr-CH" sz="1600" b="0" dirty="0" smtClean="0"/>
            <a:t>(3)</a:t>
          </a:r>
          <a:r>
            <a:rPr lang="fr-CH" sz="1600" b="1" dirty="0" smtClean="0"/>
            <a:t/>
          </a:r>
          <a:br>
            <a:rPr lang="fr-CH" sz="1600" b="1" dirty="0" smtClean="0"/>
          </a:br>
          <a:r>
            <a:rPr lang="fr-CH" sz="1200" b="1" dirty="0" smtClean="0"/>
            <a:t>(i-iii) +</a:t>
          </a:r>
          <a:r>
            <a:rPr lang="fr-CH" sz="1200" b="1" dirty="0" err="1" smtClean="0"/>
            <a:t>definitions</a:t>
          </a:r>
          <a:r>
            <a:rPr lang="fr-CH" sz="1200" b="1" dirty="0" smtClean="0"/>
            <a:t> (</a:t>
          </a:r>
          <a:r>
            <a:rPr lang="fr-CH" sz="1200" b="1" dirty="0" err="1" smtClean="0"/>
            <a:t>Preamble</a:t>
          </a:r>
          <a:r>
            <a:rPr lang="fr-CH" sz="1200" b="1" dirty="0" smtClean="0"/>
            <a:t>)</a:t>
          </a:r>
          <a:endParaRPr lang="fr-CH" sz="1200" b="1" dirty="0"/>
        </a:p>
      </dgm:t>
    </dgm:pt>
    <dgm:pt modelId="{9A46EA19-A1D0-42A6-9786-DA906FB6937E}" type="parTrans" cxnId="{EEC27D49-D679-4B56-8B1C-37A1AEDE3BA0}">
      <dgm:prSet/>
      <dgm:spPr/>
      <dgm:t>
        <a:bodyPr/>
        <a:lstStyle/>
        <a:p>
          <a:endParaRPr lang="fr-CH"/>
        </a:p>
      </dgm:t>
    </dgm:pt>
    <dgm:pt modelId="{5F3523DD-A475-4596-AFF6-93F928FF5BBD}" type="sibTrans" cxnId="{EEC27D49-D679-4B56-8B1C-37A1AEDE3BA0}">
      <dgm:prSet/>
      <dgm:spPr/>
      <dgm:t>
        <a:bodyPr/>
        <a:lstStyle/>
        <a:p>
          <a:endParaRPr lang="fr-CH"/>
        </a:p>
      </dgm:t>
    </dgm:pt>
    <dgm:pt modelId="{B6C18E56-8DE0-4A20-AD7B-75295B954D84}">
      <dgm:prSet phldrT="[Texte]" custT="1"/>
      <dgm:spPr/>
      <dgm:t>
        <a:bodyPr/>
        <a:lstStyle/>
        <a:p>
          <a:r>
            <a:rPr lang="fr-CH" sz="1600" b="1" dirty="0" err="1" smtClean="0"/>
            <a:t>Legal</a:t>
          </a:r>
          <a:r>
            <a:rPr lang="fr-CH" sz="1600" b="1" dirty="0" smtClean="0"/>
            <a:t> standards </a:t>
          </a:r>
          <a:r>
            <a:rPr lang="fr-CH" sz="1600" b="0" dirty="0" smtClean="0"/>
            <a:t>(35) </a:t>
          </a:r>
          <a:r>
            <a:rPr lang="fr-CH" sz="1700" dirty="0" smtClean="0"/>
            <a:t/>
          </a:r>
          <a:br>
            <a:rPr lang="fr-CH" sz="1700" dirty="0" smtClean="0"/>
          </a:br>
          <a:r>
            <a:rPr lang="fr-CH" sz="1200" dirty="0" smtClean="0"/>
            <a:t>(</a:t>
          </a:r>
          <a:r>
            <a:rPr lang="fr-CH" sz="1200" dirty="0" err="1" smtClean="0"/>
            <a:t>Appendix</a:t>
          </a:r>
          <a:r>
            <a:rPr lang="fr-CH" sz="1200" dirty="0" smtClean="0"/>
            <a:t> I)</a:t>
          </a:r>
          <a:endParaRPr lang="fr-CH" sz="1200" dirty="0"/>
        </a:p>
      </dgm:t>
    </dgm:pt>
    <dgm:pt modelId="{78AF7DB1-7EEE-43A9-98F0-2CBF5C7C08E6}" type="parTrans" cxnId="{58783328-4082-474A-9F6C-92DBECE5112B}">
      <dgm:prSet/>
      <dgm:spPr/>
      <dgm:t>
        <a:bodyPr/>
        <a:lstStyle/>
        <a:p>
          <a:endParaRPr lang="fr-CH"/>
        </a:p>
      </dgm:t>
    </dgm:pt>
    <dgm:pt modelId="{72D71040-0CD0-4450-9C36-7E714EBA52A3}" type="sibTrans" cxnId="{58783328-4082-474A-9F6C-92DBECE5112B}">
      <dgm:prSet/>
      <dgm:spPr/>
      <dgm:t>
        <a:bodyPr/>
        <a:lstStyle/>
        <a:p>
          <a:endParaRPr lang="fr-CH"/>
        </a:p>
      </dgm:t>
    </dgm:pt>
    <dgm:pt modelId="{74F4D3BD-2B4E-446D-A0DD-F6CF4FA5B30C}">
      <dgm:prSet phldrT="[Texte]" custT="1"/>
      <dgm:spPr/>
      <dgm:t>
        <a:bodyPr/>
        <a:lstStyle/>
        <a:p>
          <a:r>
            <a:rPr lang="fr-CH" sz="1600" b="1" dirty="0" err="1" smtClean="0"/>
            <a:t>Operational</a:t>
          </a:r>
          <a:r>
            <a:rPr lang="fr-CH" sz="1600" b="1" dirty="0" smtClean="0"/>
            <a:t> standards </a:t>
          </a:r>
          <a:r>
            <a:rPr lang="fr-CH" sz="1600" dirty="0" smtClean="0"/>
            <a:t>(25)</a:t>
          </a:r>
          <a:br>
            <a:rPr lang="fr-CH" sz="1600" dirty="0" smtClean="0"/>
          </a:br>
          <a:r>
            <a:rPr lang="fr-CH" sz="1200" dirty="0" smtClean="0"/>
            <a:t>(</a:t>
          </a:r>
          <a:r>
            <a:rPr lang="fr-CH" sz="1200" dirty="0" err="1" smtClean="0"/>
            <a:t>Appendix</a:t>
          </a:r>
          <a:r>
            <a:rPr lang="fr-CH" sz="1200" dirty="0" smtClean="0"/>
            <a:t> II)</a:t>
          </a:r>
          <a:endParaRPr lang="fr-CH" sz="1200" dirty="0"/>
        </a:p>
      </dgm:t>
    </dgm:pt>
    <dgm:pt modelId="{E6EC4612-C03D-45FC-B6F0-710B33C34F4E}" type="sibTrans" cxnId="{2B030BA1-3E67-47A5-BC7F-56B2CF5A9454}">
      <dgm:prSet/>
      <dgm:spPr/>
      <dgm:t>
        <a:bodyPr/>
        <a:lstStyle/>
        <a:p>
          <a:endParaRPr lang="fr-CH"/>
        </a:p>
      </dgm:t>
    </dgm:pt>
    <dgm:pt modelId="{436D576B-DBEB-4079-8E7A-3B634C2CCA7B}" type="parTrans" cxnId="{2B030BA1-3E67-47A5-BC7F-56B2CF5A9454}">
      <dgm:prSet/>
      <dgm:spPr/>
      <dgm:t>
        <a:bodyPr/>
        <a:lstStyle/>
        <a:p>
          <a:endParaRPr lang="fr-CH"/>
        </a:p>
      </dgm:t>
    </dgm:pt>
    <dgm:pt modelId="{330360C8-962D-4B94-81F9-7352BD655A51}">
      <dgm:prSet phldrT="[Texte]" custT="1"/>
      <dgm:spPr/>
      <dgm:t>
        <a:bodyPr/>
        <a:lstStyle/>
        <a:p>
          <a:r>
            <a:rPr lang="fr-CH" sz="1600" b="1" dirty="0" err="1" smtClean="0"/>
            <a:t>Technical</a:t>
          </a:r>
          <a:r>
            <a:rPr lang="fr-CH" sz="1600" b="1" dirty="0" smtClean="0"/>
            <a:t> </a:t>
          </a:r>
          <a:r>
            <a:rPr lang="fr-CH" sz="1600" b="1" dirty="0" err="1" smtClean="0"/>
            <a:t>requirements</a:t>
          </a:r>
          <a:r>
            <a:rPr lang="fr-CH" sz="1600" b="1" dirty="0" smtClean="0"/>
            <a:t> </a:t>
          </a:r>
          <a:r>
            <a:rPr lang="fr-CH" sz="1600" dirty="0" smtClean="0"/>
            <a:t>(52)</a:t>
          </a:r>
          <a:r>
            <a:rPr lang="fr-CH" sz="1700" dirty="0" smtClean="0"/>
            <a:t/>
          </a:r>
          <a:br>
            <a:rPr lang="fr-CH" sz="1700" dirty="0" smtClean="0"/>
          </a:br>
          <a:r>
            <a:rPr lang="fr-CH" sz="1200" dirty="0" smtClean="0"/>
            <a:t>(</a:t>
          </a:r>
          <a:r>
            <a:rPr lang="fr-CH" sz="1200" dirty="0" err="1" smtClean="0"/>
            <a:t>Appendix</a:t>
          </a:r>
          <a:r>
            <a:rPr lang="fr-CH" sz="1200" dirty="0" smtClean="0"/>
            <a:t> III)</a:t>
          </a:r>
          <a:endParaRPr lang="fr-CH" sz="1200" dirty="0"/>
        </a:p>
      </dgm:t>
    </dgm:pt>
    <dgm:pt modelId="{880B2D19-3A4B-4BF2-A0E3-FD03244AE2EA}" type="parTrans" cxnId="{F8F820C6-EA5D-4386-B47E-39DBE1DAE5B8}">
      <dgm:prSet/>
      <dgm:spPr/>
      <dgm:t>
        <a:bodyPr/>
        <a:lstStyle/>
        <a:p>
          <a:endParaRPr lang="fr-CH"/>
        </a:p>
      </dgm:t>
    </dgm:pt>
    <dgm:pt modelId="{9CCCD36A-CA2C-42DA-8E25-20B565605FD8}" type="sibTrans" cxnId="{F8F820C6-EA5D-4386-B47E-39DBE1DAE5B8}">
      <dgm:prSet/>
      <dgm:spPr/>
      <dgm:t>
        <a:bodyPr/>
        <a:lstStyle/>
        <a:p>
          <a:endParaRPr lang="fr-CH"/>
        </a:p>
      </dgm:t>
    </dgm:pt>
    <dgm:pt modelId="{2B3A3865-C6CA-4ED7-AF79-9A4508647566}" type="pres">
      <dgm:prSet presAssocID="{E0AA30E0-7550-4B73-8537-8F719FA387E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CH"/>
        </a:p>
      </dgm:t>
    </dgm:pt>
    <dgm:pt modelId="{83FD82F3-29C4-4063-8B19-8B7C658E5AF0}" type="pres">
      <dgm:prSet presAssocID="{8A71B5E4-D16B-4152-8F4E-8F1496AA3EDD}" presName="hierRoot1" presStyleCnt="0"/>
      <dgm:spPr/>
    </dgm:pt>
    <dgm:pt modelId="{F3A7A038-D553-458D-9E86-5B02BCF5BE5F}" type="pres">
      <dgm:prSet presAssocID="{8A71B5E4-D16B-4152-8F4E-8F1496AA3EDD}" presName="composite" presStyleCnt="0"/>
      <dgm:spPr/>
    </dgm:pt>
    <dgm:pt modelId="{F6D561FE-FA6F-4730-857C-B08B8233B98B}" type="pres">
      <dgm:prSet presAssocID="{8A71B5E4-D16B-4152-8F4E-8F1496AA3EDD}" presName="background" presStyleLbl="node0" presStyleIdx="0" presStyleCnt="1"/>
      <dgm:spPr>
        <a:solidFill>
          <a:schemeClr val="accent2"/>
        </a:solidFill>
      </dgm:spPr>
      <dgm:t>
        <a:bodyPr/>
        <a:lstStyle/>
        <a:p>
          <a:endParaRPr lang="de-DE"/>
        </a:p>
      </dgm:t>
    </dgm:pt>
    <dgm:pt modelId="{BEE27E1E-5E8B-44E0-BEE2-36C3EFF78B44}" type="pres">
      <dgm:prSet presAssocID="{8A71B5E4-D16B-4152-8F4E-8F1496AA3EDD}" presName="text" presStyleLbl="fgAcc0" presStyleIdx="0" presStyleCnt="1" custScaleX="120310" custScaleY="111827">
        <dgm:presLayoutVars>
          <dgm:chPref val="3"/>
        </dgm:presLayoutVars>
      </dgm:prSet>
      <dgm:spPr/>
      <dgm:t>
        <a:bodyPr/>
        <a:lstStyle/>
        <a:p>
          <a:endParaRPr lang="fr-CH"/>
        </a:p>
      </dgm:t>
    </dgm:pt>
    <dgm:pt modelId="{1F2721C7-D41A-4C9C-80F8-75D782BC9B00}" type="pres">
      <dgm:prSet presAssocID="{8A71B5E4-D16B-4152-8F4E-8F1496AA3EDD}" presName="hierChild2" presStyleCnt="0"/>
      <dgm:spPr/>
    </dgm:pt>
    <dgm:pt modelId="{E19A04B3-66C5-47FD-82B7-DC0FD8B4A1AA}" type="pres">
      <dgm:prSet presAssocID="{78AF7DB1-7EEE-43A9-98F0-2CBF5C7C08E6}" presName="Name10" presStyleLbl="parChTrans1D2" presStyleIdx="0" presStyleCnt="3"/>
      <dgm:spPr/>
      <dgm:t>
        <a:bodyPr/>
        <a:lstStyle/>
        <a:p>
          <a:endParaRPr lang="fr-CH"/>
        </a:p>
      </dgm:t>
    </dgm:pt>
    <dgm:pt modelId="{EDC6FCC8-49C3-43AA-B392-34E9E2B6F846}" type="pres">
      <dgm:prSet presAssocID="{B6C18E56-8DE0-4A20-AD7B-75295B954D84}" presName="hierRoot2" presStyleCnt="0"/>
      <dgm:spPr/>
    </dgm:pt>
    <dgm:pt modelId="{65178106-D231-4CC3-B6B6-7E2E7A8EB339}" type="pres">
      <dgm:prSet presAssocID="{B6C18E56-8DE0-4A20-AD7B-75295B954D84}" presName="composite2" presStyleCnt="0"/>
      <dgm:spPr/>
    </dgm:pt>
    <dgm:pt modelId="{90E672B6-BF7D-4092-B7F4-36074EBBE316}" type="pres">
      <dgm:prSet presAssocID="{B6C18E56-8DE0-4A20-AD7B-75295B954D84}" presName="background2" presStyleLbl="node2" presStyleIdx="0" presStyleCnt="3"/>
      <dgm:spPr>
        <a:solidFill>
          <a:schemeClr val="accent2"/>
        </a:solidFill>
      </dgm:spPr>
      <dgm:t>
        <a:bodyPr/>
        <a:lstStyle/>
        <a:p>
          <a:endParaRPr lang="de-DE"/>
        </a:p>
      </dgm:t>
    </dgm:pt>
    <dgm:pt modelId="{F2176CED-65B7-4441-B7C6-2C7ECD42139F}" type="pres">
      <dgm:prSet presAssocID="{B6C18E56-8DE0-4A20-AD7B-75295B954D84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fr-CH"/>
        </a:p>
      </dgm:t>
    </dgm:pt>
    <dgm:pt modelId="{61E1ADD3-C942-4D2B-8AFF-E6A94B54824B}" type="pres">
      <dgm:prSet presAssocID="{B6C18E56-8DE0-4A20-AD7B-75295B954D84}" presName="hierChild3" presStyleCnt="0"/>
      <dgm:spPr/>
    </dgm:pt>
    <dgm:pt modelId="{FF1B559B-F3B6-45FD-A8E0-9488396905F2}" type="pres">
      <dgm:prSet presAssocID="{436D576B-DBEB-4079-8E7A-3B634C2CCA7B}" presName="Name10" presStyleLbl="parChTrans1D2" presStyleIdx="1" presStyleCnt="3"/>
      <dgm:spPr/>
      <dgm:t>
        <a:bodyPr/>
        <a:lstStyle/>
        <a:p>
          <a:endParaRPr lang="fr-CH"/>
        </a:p>
      </dgm:t>
    </dgm:pt>
    <dgm:pt modelId="{A417048C-99F5-4DFA-8034-1CB6138B01A4}" type="pres">
      <dgm:prSet presAssocID="{74F4D3BD-2B4E-446D-A0DD-F6CF4FA5B30C}" presName="hierRoot2" presStyleCnt="0"/>
      <dgm:spPr/>
    </dgm:pt>
    <dgm:pt modelId="{53CB01D2-BAF0-4370-81AB-6226AF85C0EF}" type="pres">
      <dgm:prSet presAssocID="{74F4D3BD-2B4E-446D-A0DD-F6CF4FA5B30C}" presName="composite2" presStyleCnt="0"/>
      <dgm:spPr/>
    </dgm:pt>
    <dgm:pt modelId="{303AB4B8-FB50-4ED8-B0AC-0966E6866845}" type="pres">
      <dgm:prSet presAssocID="{74F4D3BD-2B4E-446D-A0DD-F6CF4FA5B30C}" presName="background2" presStyleLbl="node2" presStyleIdx="1" presStyleCnt="3"/>
      <dgm:spPr>
        <a:solidFill>
          <a:schemeClr val="accent2"/>
        </a:solidFill>
      </dgm:spPr>
      <dgm:t>
        <a:bodyPr/>
        <a:lstStyle/>
        <a:p>
          <a:endParaRPr lang="de-DE"/>
        </a:p>
      </dgm:t>
    </dgm:pt>
    <dgm:pt modelId="{D3CC080B-5BE5-4379-8C29-529F1049F764}" type="pres">
      <dgm:prSet presAssocID="{74F4D3BD-2B4E-446D-A0DD-F6CF4FA5B30C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fr-CH"/>
        </a:p>
      </dgm:t>
    </dgm:pt>
    <dgm:pt modelId="{C0AA21FE-B231-4CDE-9FC7-3E2A61C507F7}" type="pres">
      <dgm:prSet presAssocID="{74F4D3BD-2B4E-446D-A0DD-F6CF4FA5B30C}" presName="hierChild3" presStyleCnt="0"/>
      <dgm:spPr/>
    </dgm:pt>
    <dgm:pt modelId="{E28EC6FD-B18C-4D9B-A9AF-84F4943096DD}" type="pres">
      <dgm:prSet presAssocID="{880B2D19-3A4B-4BF2-A0E3-FD03244AE2EA}" presName="Name10" presStyleLbl="parChTrans1D2" presStyleIdx="2" presStyleCnt="3"/>
      <dgm:spPr/>
      <dgm:t>
        <a:bodyPr/>
        <a:lstStyle/>
        <a:p>
          <a:endParaRPr lang="fr-CH"/>
        </a:p>
      </dgm:t>
    </dgm:pt>
    <dgm:pt modelId="{8807641C-FE1D-437D-BD4A-A1F993592118}" type="pres">
      <dgm:prSet presAssocID="{330360C8-962D-4B94-81F9-7352BD655A51}" presName="hierRoot2" presStyleCnt="0"/>
      <dgm:spPr/>
    </dgm:pt>
    <dgm:pt modelId="{166657B8-A0CE-4B10-8810-4CCE00A01867}" type="pres">
      <dgm:prSet presAssocID="{330360C8-962D-4B94-81F9-7352BD655A51}" presName="composite2" presStyleCnt="0"/>
      <dgm:spPr/>
    </dgm:pt>
    <dgm:pt modelId="{EF7AD5AD-332E-40BF-8146-BE5309490FA1}" type="pres">
      <dgm:prSet presAssocID="{330360C8-962D-4B94-81F9-7352BD655A51}" presName="background2" presStyleLbl="node2" presStyleIdx="2" presStyleCnt="3"/>
      <dgm:spPr>
        <a:solidFill>
          <a:schemeClr val="accent2"/>
        </a:solidFill>
      </dgm:spPr>
      <dgm:t>
        <a:bodyPr/>
        <a:lstStyle/>
        <a:p>
          <a:endParaRPr lang="de-DE"/>
        </a:p>
      </dgm:t>
    </dgm:pt>
    <dgm:pt modelId="{252CE83B-132F-4769-B634-589A0C27293B}" type="pres">
      <dgm:prSet presAssocID="{330360C8-962D-4B94-81F9-7352BD655A51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fr-CH"/>
        </a:p>
      </dgm:t>
    </dgm:pt>
    <dgm:pt modelId="{B5D70369-2061-4696-A5EE-97F1C4CD6467}" type="pres">
      <dgm:prSet presAssocID="{330360C8-962D-4B94-81F9-7352BD655A51}" presName="hierChild3" presStyleCnt="0"/>
      <dgm:spPr/>
    </dgm:pt>
  </dgm:ptLst>
  <dgm:cxnLst>
    <dgm:cxn modelId="{B315BDDD-1421-4B65-AD98-D66FB8E25C07}" type="presOf" srcId="{330360C8-962D-4B94-81F9-7352BD655A51}" destId="{252CE83B-132F-4769-B634-589A0C27293B}" srcOrd="0" destOrd="0" presId="urn:microsoft.com/office/officeart/2005/8/layout/hierarchy1"/>
    <dgm:cxn modelId="{F8F820C6-EA5D-4386-B47E-39DBE1DAE5B8}" srcId="{8A71B5E4-D16B-4152-8F4E-8F1496AA3EDD}" destId="{330360C8-962D-4B94-81F9-7352BD655A51}" srcOrd="2" destOrd="0" parTransId="{880B2D19-3A4B-4BF2-A0E3-FD03244AE2EA}" sibTransId="{9CCCD36A-CA2C-42DA-8E25-20B565605FD8}"/>
    <dgm:cxn modelId="{47878227-C46C-4A06-9A7A-BE933D0B6A8A}" type="presOf" srcId="{880B2D19-3A4B-4BF2-A0E3-FD03244AE2EA}" destId="{E28EC6FD-B18C-4D9B-A9AF-84F4943096DD}" srcOrd="0" destOrd="0" presId="urn:microsoft.com/office/officeart/2005/8/layout/hierarchy1"/>
    <dgm:cxn modelId="{0BC7B7E5-1CEC-4A41-BB1C-5FA157321779}" type="presOf" srcId="{8A71B5E4-D16B-4152-8F4E-8F1496AA3EDD}" destId="{BEE27E1E-5E8B-44E0-BEE2-36C3EFF78B44}" srcOrd="0" destOrd="0" presId="urn:microsoft.com/office/officeart/2005/8/layout/hierarchy1"/>
    <dgm:cxn modelId="{58783328-4082-474A-9F6C-92DBECE5112B}" srcId="{8A71B5E4-D16B-4152-8F4E-8F1496AA3EDD}" destId="{B6C18E56-8DE0-4A20-AD7B-75295B954D84}" srcOrd="0" destOrd="0" parTransId="{78AF7DB1-7EEE-43A9-98F0-2CBF5C7C08E6}" sibTransId="{72D71040-0CD0-4450-9C36-7E714EBA52A3}"/>
    <dgm:cxn modelId="{2B030BA1-3E67-47A5-BC7F-56B2CF5A9454}" srcId="{8A71B5E4-D16B-4152-8F4E-8F1496AA3EDD}" destId="{74F4D3BD-2B4E-446D-A0DD-F6CF4FA5B30C}" srcOrd="1" destOrd="0" parTransId="{436D576B-DBEB-4079-8E7A-3B634C2CCA7B}" sibTransId="{E6EC4612-C03D-45FC-B6F0-710B33C34F4E}"/>
    <dgm:cxn modelId="{0F7C3710-9D9F-4025-87B8-E548365F4B41}" type="presOf" srcId="{74F4D3BD-2B4E-446D-A0DD-F6CF4FA5B30C}" destId="{D3CC080B-5BE5-4379-8C29-529F1049F764}" srcOrd="0" destOrd="0" presId="urn:microsoft.com/office/officeart/2005/8/layout/hierarchy1"/>
    <dgm:cxn modelId="{EEC27D49-D679-4B56-8B1C-37A1AEDE3BA0}" srcId="{E0AA30E0-7550-4B73-8537-8F719FA387EC}" destId="{8A71B5E4-D16B-4152-8F4E-8F1496AA3EDD}" srcOrd="0" destOrd="0" parTransId="{9A46EA19-A1D0-42A6-9786-DA906FB6937E}" sibTransId="{5F3523DD-A475-4596-AFF6-93F928FF5BBD}"/>
    <dgm:cxn modelId="{B599858D-13DC-445F-86CE-0555ADC4DABC}" type="presOf" srcId="{436D576B-DBEB-4079-8E7A-3B634C2CCA7B}" destId="{FF1B559B-F3B6-45FD-A8E0-9488396905F2}" srcOrd="0" destOrd="0" presId="urn:microsoft.com/office/officeart/2005/8/layout/hierarchy1"/>
    <dgm:cxn modelId="{7DCD929E-36B5-46AE-BE44-766F44B1E0CF}" type="presOf" srcId="{78AF7DB1-7EEE-43A9-98F0-2CBF5C7C08E6}" destId="{E19A04B3-66C5-47FD-82B7-DC0FD8B4A1AA}" srcOrd="0" destOrd="0" presId="urn:microsoft.com/office/officeart/2005/8/layout/hierarchy1"/>
    <dgm:cxn modelId="{5302BD21-BB9B-4E12-AE48-1C03B7005D32}" type="presOf" srcId="{B6C18E56-8DE0-4A20-AD7B-75295B954D84}" destId="{F2176CED-65B7-4441-B7C6-2C7ECD42139F}" srcOrd="0" destOrd="0" presId="urn:microsoft.com/office/officeart/2005/8/layout/hierarchy1"/>
    <dgm:cxn modelId="{5F6E6B3C-7DFF-405E-9D4C-3FDFF828579A}" type="presOf" srcId="{E0AA30E0-7550-4B73-8537-8F719FA387EC}" destId="{2B3A3865-C6CA-4ED7-AF79-9A4508647566}" srcOrd="0" destOrd="0" presId="urn:microsoft.com/office/officeart/2005/8/layout/hierarchy1"/>
    <dgm:cxn modelId="{E2978FD7-C533-46FD-84EC-C76CAC52954D}" type="presParOf" srcId="{2B3A3865-C6CA-4ED7-AF79-9A4508647566}" destId="{83FD82F3-29C4-4063-8B19-8B7C658E5AF0}" srcOrd="0" destOrd="0" presId="urn:microsoft.com/office/officeart/2005/8/layout/hierarchy1"/>
    <dgm:cxn modelId="{1F576073-2B79-4EEB-9D29-D9E4EC6D5F7C}" type="presParOf" srcId="{83FD82F3-29C4-4063-8B19-8B7C658E5AF0}" destId="{F3A7A038-D553-458D-9E86-5B02BCF5BE5F}" srcOrd="0" destOrd="0" presId="urn:microsoft.com/office/officeart/2005/8/layout/hierarchy1"/>
    <dgm:cxn modelId="{F0313370-EB4F-4569-8DBF-5E4C1E604FF9}" type="presParOf" srcId="{F3A7A038-D553-458D-9E86-5B02BCF5BE5F}" destId="{F6D561FE-FA6F-4730-857C-B08B8233B98B}" srcOrd="0" destOrd="0" presId="urn:microsoft.com/office/officeart/2005/8/layout/hierarchy1"/>
    <dgm:cxn modelId="{468AFFA6-9F61-4777-9288-44398E72836B}" type="presParOf" srcId="{F3A7A038-D553-458D-9E86-5B02BCF5BE5F}" destId="{BEE27E1E-5E8B-44E0-BEE2-36C3EFF78B44}" srcOrd="1" destOrd="0" presId="urn:microsoft.com/office/officeart/2005/8/layout/hierarchy1"/>
    <dgm:cxn modelId="{73C6FAEE-0538-45FB-BBC8-B39B58A52C06}" type="presParOf" srcId="{83FD82F3-29C4-4063-8B19-8B7C658E5AF0}" destId="{1F2721C7-D41A-4C9C-80F8-75D782BC9B00}" srcOrd="1" destOrd="0" presId="urn:microsoft.com/office/officeart/2005/8/layout/hierarchy1"/>
    <dgm:cxn modelId="{DDFC54B9-0FD8-433D-A8C2-0E3FCDAF5549}" type="presParOf" srcId="{1F2721C7-D41A-4C9C-80F8-75D782BC9B00}" destId="{E19A04B3-66C5-47FD-82B7-DC0FD8B4A1AA}" srcOrd="0" destOrd="0" presId="urn:microsoft.com/office/officeart/2005/8/layout/hierarchy1"/>
    <dgm:cxn modelId="{C1DEC3A7-45EC-405F-85BC-CB94961635DA}" type="presParOf" srcId="{1F2721C7-D41A-4C9C-80F8-75D782BC9B00}" destId="{EDC6FCC8-49C3-43AA-B392-34E9E2B6F846}" srcOrd="1" destOrd="0" presId="urn:microsoft.com/office/officeart/2005/8/layout/hierarchy1"/>
    <dgm:cxn modelId="{CD71D06A-E115-41F1-81AE-CD8C5C8F9EE8}" type="presParOf" srcId="{EDC6FCC8-49C3-43AA-B392-34E9E2B6F846}" destId="{65178106-D231-4CC3-B6B6-7E2E7A8EB339}" srcOrd="0" destOrd="0" presId="urn:microsoft.com/office/officeart/2005/8/layout/hierarchy1"/>
    <dgm:cxn modelId="{CE73F834-47E8-422B-A723-85C251F77F80}" type="presParOf" srcId="{65178106-D231-4CC3-B6B6-7E2E7A8EB339}" destId="{90E672B6-BF7D-4092-B7F4-36074EBBE316}" srcOrd="0" destOrd="0" presId="urn:microsoft.com/office/officeart/2005/8/layout/hierarchy1"/>
    <dgm:cxn modelId="{CD67396B-D7E4-4B77-9031-480F7A48D0FE}" type="presParOf" srcId="{65178106-D231-4CC3-B6B6-7E2E7A8EB339}" destId="{F2176CED-65B7-4441-B7C6-2C7ECD42139F}" srcOrd="1" destOrd="0" presId="urn:microsoft.com/office/officeart/2005/8/layout/hierarchy1"/>
    <dgm:cxn modelId="{D0CBABFD-856A-4F7C-BDB1-268A21E90462}" type="presParOf" srcId="{EDC6FCC8-49C3-43AA-B392-34E9E2B6F846}" destId="{61E1ADD3-C942-4D2B-8AFF-E6A94B54824B}" srcOrd="1" destOrd="0" presId="urn:microsoft.com/office/officeart/2005/8/layout/hierarchy1"/>
    <dgm:cxn modelId="{5DD6045B-5F9F-41DE-9D6D-20E51DBE4462}" type="presParOf" srcId="{1F2721C7-D41A-4C9C-80F8-75D782BC9B00}" destId="{FF1B559B-F3B6-45FD-A8E0-9488396905F2}" srcOrd="2" destOrd="0" presId="urn:microsoft.com/office/officeart/2005/8/layout/hierarchy1"/>
    <dgm:cxn modelId="{B96A09BF-5E0B-4B58-9FCA-FAB51665730B}" type="presParOf" srcId="{1F2721C7-D41A-4C9C-80F8-75D782BC9B00}" destId="{A417048C-99F5-4DFA-8034-1CB6138B01A4}" srcOrd="3" destOrd="0" presId="urn:microsoft.com/office/officeart/2005/8/layout/hierarchy1"/>
    <dgm:cxn modelId="{F7220269-5E8A-4EC4-8A52-440EA19B2E03}" type="presParOf" srcId="{A417048C-99F5-4DFA-8034-1CB6138B01A4}" destId="{53CB01D2-BAF0-4370-81AB-6226AF85C0EF}" srcOrd="0" destOrd="0" presId="urn:microsoft.com/office/officeart/2005/8/layout/hierarchy1"/>
    <dgm:cxn modelId="{BF727EA0-E492-4D2F-A0A9-8A6E97224D71}" type="presParOf" srcId="{53CB01D2-BAF0-4370-81AB-6226AF85C0EF}" destId="{303AB4B8-FB50-4ED8-B0AC-0966E6866845}" srcOrd="0" destOrd="0" presId="urn:microsoft.com/office/officeart/2005/8/layout/hierarchy1"/>
    <dgm:cxn modelId="{095455C5-96C4-44BC-AFE9-D5FBC71EC900}" type="presParOf" srcId="{53CB01D2-BAF0-4370-81AB-6226AF85C0EF}" destId="{D3CC080B-5BE5-4379-8C29-529F1049F764}" srcOrd="1" destOrd="0" presId="urn:microsoft.com/office/officeart/2005/8/layout/hierarchy1"/>
    <dgm:cxn modelId="{933FB574-34D4-4F7B-A89D-1D6C902346F5}" type="presParOf" srcId="{A417048C-99F5-4DFA-8034-1CB6138B01A4}" destId="{C0AA21FE-B231-4CDE-9FC7-3E2A61C507F7}" srcOrd="1" destOrd="0" presId="urn:microsoft.com/office/officeart/2005/8/layout/hierarchy1"/>
    <dgm:cxn modelId="{58A8D0D9-18F5-4C6F-8780-030772A54085}" type="presParOf" srcId="{1F2721C7-D41A-4C9C-80F8-75D782BC9B00}" destId="{E28EC6FD-B18C-4D9B-A9AF-84F4943096DD}" srcOrd="4" destOrd="0" presId="urn:microsoft.com/office/officeart/2005/8/layout/hierarchy1"/>
    <dgm:cxn modelId="{27699F65-3B4E-4F54-954F-4F11B0C73761}" type="presParOf" srcId="{1F2721C7-D41A-4C9C-80F8-75D782BC9B00}" destId="{8807641C-FE1D-437D-BD4A-A1F993592118}" srcOrd="5" destOrd="0" presId="urn:microsoft.com/office/officeart/2005/8/layout/hierarchy1"/>
    <dgm:cxn modelId="{9AA9C774-B000-45B2-9EEC-1136357A0EE8}" type="presParOf" srcId="{8807641C-FE1D-437D-BD4A-A1F993592118}" destId="{166657B8-A0CE-4B10-8810-4CCE00A01867}" srcOrd="0" destOrd="0" presId="urn:microsoft.com/office/officeart/2005/8/layout/hierarchy1"/>
    <dgm:cxn modelId="{11294DE9-ECEF-49A6-9835-82590F722A7C}" type="presParOf" srcId="{166657B8-A0CE-4B10-8810-4CCE00A01867}" destId="{EF7AD5AD-332E-40BF-8146-BE5309490FA1}" srcOrd="0" destOrd="0" presId="urn:microsoft.com/office/officeart/2005/8/layout/hierarchy1"/>
    <dgm:cxn modelId="{F93F8E37-3CB3-4E3F-A6AB-033A040582C2}" type="presParOf" srcId="{166657B8-A0CE-4B10-8810-4CCE00A01867}" destId="{252CE83B-132F-4769-B634-589A0C27293B}" srcOrd="1" destOrd="0" presId="urn:microsoft.com/office/officeart/2005/8/layout/hierarchy1"/>
    <dgm:cxn modelId="{50544A6D-B29F-442C-A4AF-A58974A9AC8D}" type="presParOf" srcId="{8807641C-FE1D-437D-BD4A-A1F993592118}" destId="{B5D70369-2061-4696-A5EE-97F1C4CD646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8E0BE7-61A6-4D32-A254-3965288A2888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CE2CAE2C-5F54-4931-B7AA-77EC58FFC373}">
      <dgm:prSet phldrT="[Texte]" custT="1"/>
      <dgm:spPr/>
      <dgm:t>
        <a:bodyPr/>
        <a:lstStyle/>
        <a:p>
          <a:r>
            <a:rPr lang="fr-CH" sz="1600" b="0" i="1" dirty="0" smtClean="0">
              <a:solidFill>
                <a:schemeClr val="tx1"/>
              </a:solidFill>
            </a:rPr>
            <a:t>=&gt;«</a:t>
          </a:r>
          <a:r>
            <a:rPr lang="fr-CH" sz="1600" b="0" i="1" dirty="0" err="1" smtClean="0">
              <a:solidFill>
                <a:schemeClr val="tx1"/>
              </a:solidFill>
            </a:rPr>
            <a:t>Mandatory</a:t>
          </a:r>
          <a:r>
            <a:rPr lang="fr-CH" sz="1600" b="0" i="1" dirty="0" smtClean="0">
              <a:solidFill>
                <a:schemeClr val="tx1"/>
              </a:solidFill>
            </a:rPr>
            <a:t>»</a:t>
          </a:r>
          <a:br>
            <a:rPr lang="fr-CH" sz="1600" b="0" i="1" dirty="0" smtClean="0">
              <a:solidFill>
                <a:schemeClr val="tx1"/>
              </a:solidFill>
            </a:rPr>
          </a:br>
          <a:r>
            <a:rPr lang="fr-CH" sz="1600" b="0" i="1" dirty="0" smtClean="0">
              <a:solidFill>
                <a:schemeClr val="tx1"/>
              </a:solidFill>
            </a:rPr>
            <a:t>=&gt;</a:t>
          </a:r>
          <a:r>
            <a:rPr lang="fr-CH" sz="1600" b="0" i="1" dirty="0" err="1" smtClean="0">
              <a:solidFill>
                <a:schemeClr val="tx1"/>
              </a:solidFill>
            </a:rPr>
            <a:t>Whole</a:t>
          </a:r>
          <a:r>
            <a:rPr lang="fr-CH" sz="1600" b="0" i="1" dirty="0" smtClean="0">
              <a:solidFill>
                <a:schemeClr val="tx1"/>
              </a:solidFill>
            </a:rPr>
            <a:t> </a:t>
          </a:r>
          <a:r>
            <a:rPr lang="fr-CH" sz="1600" b="0" i="1" dirty="0" err="1" smtClean="0">
              <a:solidFill>
                <a:schemeClr val="tx1"/>
              </a:solidFill>
            </a:rPr>
            <a:t>region</a:t>
          </a:r>
          <a:r>
            <a:rPr lang="fr-CH" sz="1600" b="0" i="1" dirty="0" smtClean="0">
              <a:solidFill>
                <a:schemeClr val="tx1"/>
              </a:solidFill>
            </a:rPr>
            <a:t/>
          </a:r>
          <a:br>
            <a:rPr lang="fr-CH" sz="1600" b="0" i="1" dirty="0" smtClean="0">
              <a:solidFill>
                <a:schemeClr val="tx1"/>
              </a:solidFill>
            </a:rPr>
          </a:br>
          <a:r>
            <a:rPr lang="fr-CH" sz="1600" b="0" i="1" dirty="0" smtClean="0">
              <a:solidFill>
                <a:schemeClr val="tx1"/>
              </a:solidFill>
            </a:rPr>
            <a:t>=&gt;All e-</a:t>
          </a:r>
          <a:r>
            <a:rPr lang="fr-CH" sz="1600" b="0" i="1" dirty="0" err="1" smtClean="0">
              <a:solidFill>
                <a:schemeClr val="tx1"/>
              </a:solidFill>
            </a:rPr>
            <a:t>voting</a:t>
          </a:r>
          <a:r>
            <a:rPr lang="fr-CH" sz="1600" b="0" i="1" dirty="0" smtClean="0">
              <a:solidFill>
                <a:schemeClr val="tx1"/>
              </a:solidFill>
            </a:rPr>
            <a:t> </a:t>
          </a:r>
          <a:r>
            <a:rPr lang="fr-CH" sz="1600" b="0" i="1" dirty="0" err="1" smtClean="0">
              <a:solidFill>
                <a:schemeClr val="tx1"/>
              </a:solidFill>
            </a:rPr>
            <a:t>methods</a:t>
          </a:r>
          <a:r>
            <a:rPr lang="fr-CH" sz="1600" b="0" i="1" dirty="0" smtClean="0">
              <a:solidFill>
                <a:schemeClr val="tx1"/>
              </a:solidFill>
            </a:rPr>
            <a:t/>
          </a:r>
          <a:br>
            <a:rPr lang="fr-CH" sz="1600" b="0" i="1" dirty="0" smtClean="0">
              <a:solidFill>
                <a:schemeClr val="tx1"/>
              </a:solidFill>
            </a:rPr>
          </a:br>
          <a:r>
            <a:rPr lang="fr-CH" sz="1600" b="0" i="1" dirty="0" smtClean="0">
              <a:solidFill>
                <a:schemeClr val="tx1"/>
              </a:solidFill>
            </a:rPr>
            <a:t>=&gt;</a:t>
          </a:r>
          <a:r>
            <a:rPr lang="fr-CH" sz="1600" b="1" i="1" dirty="0" smtClean="0">
              <a:solidFill>
                <a:schemeClr val="tx1"/>
              </a:solidFill>
            </a:rPr>
            <a:t>Stable (</a:t>
          </a:r>
          <a:r>
            <a:rPr lang="fr-CH" sz="1600" b="1" i="1" dirty="0" err="1" smtClean="0">
              <a:solidFill>
                <a:schemeClr val="tx1"/>
              </a:solidFill>
            </a:rPr>
            <a:t>Core</a:t>
          </a:r>
          <a:r>
            <a:rPr lang="fr-CH" sz="1600" b="1" i="1" dirty="0" smtClean="0">
              <a:solidFill>
                <a:schemeClr val="tx1"/>
              </a:solidFill>
            </a:rPr>
            <a:t>)</a:t>
          </a:r>
          <a:endParaRPr lang="fr-CH" sz="1600" b="1" i="1" dirty="0">
            <a:solidFill>
              <a:schemeClr val="tx1"/>
            </a:solidFill>
          </a:endParaRPr>
        </a:p>
      </dgm:t>
    </dgm:pt>
    <dgm:pt modelId="{1B4C2EDF-474C-42FC-9461-002F5857BB1C}" type="parTrans" cxnId="{1386BEEE-B8CD-4B31-88BF-D1CE18F72707}">
      <dgm:prSet/>
      <dgm:spPr/>
      <dgm:t>
        <a:bodyPr/>
        <a:lstStyle/>
        <a:p>
          <a:endParaRPr lang="fr-CH"/>
        </a:p>
      </dgm:t>
    </dgm:pt>
    <dgm:pt modelId="{B38C7E71-335D-4B04-A3E5-65A856F70825}" type="sibTrans" cxnId="{1386BEEE-B8CD-4B31-88BF-D1CE18F72707}">
      <dgm:prSet/>
      <dgm:spPr/>
      <dgm:t>
        <a:bodyPr/>
        <a:lstStyle/>
        <a:p>
          <a:endParaRPr lang="fr-CH"/>
        </a:p>
      </dgm:t>
    </dgm:pt>
    <dgm:pt modelId="{C2797529-94B3-42E6-AE31-6241C4505DAC}">
      <dgm:prSet phldrT="[Texte]" custT="1"/>
      <dgm:spPr/>
      <dgm:t>
        <a:bodyPr/>
        <a:lstStyle/>
        <a:p>
          <a:r>
            <a:rPr lang="fr-CH" sz="1600" b="0" i="1" dirty="0" smtClean="0">
              <a:solidFill>
                <a:schemeClr val="tx1"/>
              </a:solidFill>
            </a:rPr>
            <a:t>=&gt;«</a:t>
          </a:r>
          <a:r>
            <a:rPr lang="fr-CH" sz="1600" b="0" i="1" dirty="0" err="1" smtClean="0">
              <a:solidFill>
                <a:schemeClr val="tx1"/>
              </a:solidFill>
            </a:rPr>
            <a:t>Mandatory</a:t>
          </a:r>
          <a:r>
            <a:rPr lang="fr-CH" sz="1600" b="0" i="1" dirty="0" smtClean="0">
              <a:solidFill>
                <a:schemeClr val="tx1"/>
              </a:solidFill>
            </a:rPr>
            <a:t>»</a:t>
          </a:r>
          <a:br>
            <a:rPr lang="fr-CH" sz="1600" b="0" i="1" dirty="0" smtClean="0">
              <a:solidFill>
                <a:schemeClr val="tx1"/>
              </a:solidFill>
            </a:rPr>
          </a:br>
          <a:r>
            <a:rPr lang="fr-CH" sz="1600" b="0" i="1" dirty="0" smtClean="0">
              <a:solidFill>
                <a:schemeClr val="tx1"/>
              </a:solidFill>
            </a:rPr>
            <a:t>=&gt;</a:t>
          </a:r>
          <a:r>
            <a:rPr lang="fr-CH" sz="1600" b="0" i="1" dirty="0" err="1" smtClean="0">
              <a:solidFill>
                <a:schemeClr val="tx1"/>
              </a:solidFill>
            </a:rPr>
            <a:t>Whole</a:t>
          </a:r>
          <a:r>
            <a:rPr lang="fr-CH" sz="1600" b="0" i="1" dirty="0" smtClean="0">
              <a:solidFill>
                <a:schemeClr val="tx1"/>
              </a:solidFill>
            </a:rPr>
            <a:t> </a:t>
          </a:r>
          <a:r>
            <a:rPr lang="fr-CH" sz="1600" b="0" i="1" dirty="0" err="1" smtClean="0">
              <a:solidFill>
                <a:schemeClr val="tx1"/>
              </a:solidFill>
            </a:rPr>
            <a:t>region</a:t>
          </a:r>
          <a:r>
            <a:rPr lang="fr-CH" sz="1600" b="0" i="1" dirty="0" smtClean="0">
              <a:solidFill>
                <a:schemeClr val="tx1"/>
              </a:solidFill>
            </a:rPr>
            <a:t/>
          </a:r>
          <a:br>
            <a:rPr lang="fr-CH" sz="1600" b="0" i="1" dirty="0" smtClean="0">
              <a:solidFill>
                <a:schemeClr val="tx1"/>
              </a:solidFill>
            </a:rPr>
          </a:br>
          <a:r>
            <a:rPr lang="fr-CH" sz="1600" b="0" i="1" dirty="0" smtClean="0">
              <a:solidFill>
                <a:schemeClr val="tx1"/>
              </a:solidFill>
            </a:rPr>
            <a:t>=&gt;</a:t>
          </a:r>
          <a:r>
            <a:rPr lang="fr-CH" sz="1600" b="0" i="1" dirty="0" err="1" smtClean="0">
              <a:solidFill>
                <a:schemeClr val="tx1"/>
              </a:solidFill>
            </a:rPr>
            <a:t>Method</a:t>
          </a:r>
          <a:r>
            <a:rPr lang="fr-CH" sz="1600" b="0" i="1" dirty="0" smtClean="0">
              <a:solidFill>
                <a:schemeClr val="tx1"/>
              </a:solidFill>
            </a:rPr>
            <a:t> </a:t>
          </a:r>
          <a:r>
            <a:rPr lang="fr-CH" sz="1600" b="0" i="1" dirty="0" err="1" smtClean="0">
              <a:solidFill>
                <a:schemeClr val="tx1"/>
              </a:solidFill>
            </a:rPr>
            <a:t>specific</a:t>
          </a:r>
          <a:r>
            <a:rPr lang="fr-CH" sz="1600" b="0" i="1" dirty="0" smtClean="0">
              <a:solidFill>
                <a:schemeClr val="tx1"/>
              </a:solidFill>
            </a:rPr>
            <a:t/>
          </a:r>
          <a:br>
            <a:rPr lang="fr-CH" sz="1600" b="0" i="1" dirty="0" smtClean="0">
              <a:solidFill>
                <a:schemeClr val="tx1"/>
              </a:solidFill>
            </a:rPr>
          </a:br>
          <a:r>
            <a:rPr lang="fr-CH" sz="1600" b="0" i="1" dirty="0" smtClean="0">
              <a:solidFill>
                <a:schemeClr val="tx1"/>
              </a:solidFill>
            </a:rPr>
            <a:t>=&gt;Updates </a:t>
          </a:r>
          <a:r>
            <a:rPr lang="fr-CH" sz="1600" b="0" i="1" dirty="0" err="1" smtClean="0">
              <a:solidFill>
                <a:schemeClr val="tx1"/>
              </a:solidFill>
            </a:rPr>
            <a:t>necessary</a:t>
          </a:r>
          <a:r>
            <a:rPr lang="fr-CH" sz="1600" i="1" dirty="0" smtClean="0">
              <a:solidFill>
                <a:schemeClr val="tx1"/>
              </a:solidFill>
            </a:rPr>
            <a:t/>
          </a:r>
          <a:br>
            <a:rPr lang="fr-CH" sz="1600" i="1" dirty="0" smtClean="0">
              <a:solidFill>
                <a:schemeClr val="tx1"/>
              </a:solidFill>
            </a:rPr>
          </a:br>
          <a:endParaRPr lang="fr-CH" sz="1600" i="1" dirty="0">
            <a:solidFill>
              <a:schemeClr val="tx1"/>
            </a:solidFill>
          </a:endParaRPr>
        </a:p>
      </dgm:t>
    </dgm:pt>
    <dgm:pt modelId="{9AE2A560-2FF2-4DFA-A601-A66D9B65E299}" type="parTrans" cxnId="{4F4AA13E-4955-473E-A374-7E035E118677}">
      <dgm:prSet/>
      <dgm:spPr/>
      <dgm:t>
        <a:bodyPr/>
        <a:lstStyle/>
        <a:p>
          <a:endParaRPr lang="fr-CH"/>
        </a:p>
      </dgm:t>
    </dgm:pt>
    <dgm:pt modelId="{3A3D7397-127A-45F5-835E-D963EEF5406E}" type="sibTrans" cxnId="{4F4AA13E-4955-473E-A374-7E035E118677}">
      <dgm:prSet/>
      <dgm:spPr/>
      <dgm:t>
        <a:bodyPr/>
        <a:lstStyle/>
        <a:p>
          <a:endParaRPr lang="fr-CH"/>
        </a:p>
      </dgm:t>
    </dgm:pt>
    <dgm:pt modelId="{107C2AFA-05EE-4687-A539-9E1121F1CF9F}">
      <dgm:prSet phldrT="[Texte]" custT="1"/>
      <dgm:spPr/>
      <dgm:t>
        <a:bodyPr/>
        <a:lstStyle/>
        <a:p>
          <a:r>
            <a:rPr lang="fr-CH" sz="1600" i="1" dirty="0" smtClean="0">
              <a:solidFill>
                <a:schemeClr val="tx1"/>
              </a:solidFill>
            </a:rPr>
            <a:t>=&gt;Good practices</a:t>
          </a:r>
          <a:br>
            <a:rPr lang="fr-CH" sz="1600" i="1" dirty="0" smtClean="0">
              <a:solidFill>
                <a:schemeClr val="tx1"/>
              </a:solidFill>
            </a:rPr>
          </a:br>
          <a:r>
            <a:rPr lang="fr-CH" sz="1600" i="1" dirty="0" smtClean="0">
              <a:solidFill>
                <a:schemeClr val="tx1"/>
              </a:solidFill>
            </a:rPr>
            <a:t>=&gt;«</a:t>
          </a:r>
          <a:r>
            <a:rPr lang="fr-CH" sz="1600" i="1" dirty="0" err="1" smtClean="0">
              <a:solidFill>
                <a:schemeClr val="tx1"/>
              </a:solidFill>
            </a:rPr>
            <a:t>Optional</a:t>
          </a:r>
          <a:r>
            <a:rPr lang="fr-CH" sz="1600" i="1" dirty="0" smtClean="0">
              <a:solidFill>
                <a:schemeClr val="tx1"/>
              </a:solidFill>
            </a:rPr>
            <a:t>» (not </a:t>
          </a:r>
          <a:r>
            <a:rPr lang="fr-CH" sz="1600" i="1" dirty="0" err="1" smtClean="0">
              <a:solidFill>
                <a:schemeClr val="tx1"/>
              </a:solidFill>
            </a:rPr>
            <a:t>mandatory</a:t>
          </a:r>
          <a:r>
            <a:rPr lang="fr-CH" sz="1600" i="1" dirty="0" smtClean="0">
              <a:solidFill>
                <a:schemeClr val="tx1"/>
              </a:solidFill>
            </a:rPr>
            <a:t>)</a:t>
          </a:r>
          <a:br>
            <a:rPr lang="fr-CH" sz="1600" i="1" dirty="0" smtClean="0">
              <a:solidFill>
                <a:schemeClr val="tx1"/>
              </a:solidFill>
            </a:rPr>
          </a:br>
          <a:r>
            <a:rPr lang="fr-CH" sz="1600" i="1" dirty="0" smtClean="0">
              <a:solidFill>
                <a:schemeClr val="tx1"/>
              </a:solidFill>
            </a:rPr>
            <a:t>=&gt;Up to the country to </a:t>
          </a:r>
          <a:r>
            <a:rPr lang="fr-CH" sz="1600" i="1" dirty="0" err="1" smtClean="0">
              <a:solidFill>
                <a:schemeClr val="tx1"/>
              </a:solidFill>
            </a:rPr>
            <a:t>introduce</a:t>
          </a:r>
          <a:r>
            <a:rPr lang="fr-CH" sz="1600" i="1" dirty="0" smtClean="0">
              <a:solidFill>
                <a:schemeClr val="tx1"/>
              </a:solidFill>
            </a:rPr>
            <a:t/>
          </a:r>
          <a:br>
            <a:rPr lang="fr-CH" sz="1600" i="1" dirty="0" smtClean="0">
              <a:solidFill>
                <a:schemeClr val="tx1"/>
              </a:solidFill>
            </a:rPr>
          </a:br>
          <a:r>
            <a:rPr lang="fr-CH" sz="1600" i="1" dirty="0" smtClean="0">
              <a:solidFill>
                <a:schemeClr val="tx1"/>
              </a:solidFill>
            </a:rPr>
            <a:t>=&gt;</a:t>
          </a:r>
          <a:r>
            <a:rPr lang="fr-CH" sz="1600" i="1" dirty="0" err="1" smtClean="0">
              <a:solidFill>
                <a:schemeClr val="tx1"/>
              </a:solidFill>
            </a:rPr>
            <a:t>Specific</a:t>
          </a:r>
          <a:r>
            <a:rPr lang="fr-CH" sz="1600" i="1" dirty="0" smtClean="0">
              <a:solidFill>
                <a:schemeClr val="tx1"/>
              </a:solidFill>
            </a:rPr>
            <a:t>  to </a:t>
          </a:r>
          <a:r>
            <a:rPr lang="fr-CH" sz="1600" i="1" dirty="0" err="1" smtClean="0">
              <a:solidFill>
                <a:schemeClr val="tx1"/>
              </a:solidFill>
            </a:rPr>
            <a:t>method</a:t>
          </a:r>
          <a:r>
            <a:rPr lang="fr-CH" sz="1600" i="1" dirty="0" smtClean="0">
              <a:solidFill>
                <a:schemeClr val="tx1"/>
              </a:solidFill>
            </a:rPr>
            <a:t>/aspect</a:t>
          </a:r>
          <a:br>
            <a:rPr lang="fr-CH" sz="1600" i="1" dirty="0" smtClean="0">
              <a:solidFill>
                <a:schemeClr val="tx1"/>
              </a:solidFill>
            </a:rPr>
          </a:br>
          <a:r>
            <a:rPr lang="fr-CH" sz="1600" i="1" dirty="0" smtClean="0">
              <a:solidFill>
                <a:schemeClr val="tx1"/>
              </a:solidFill>
            </a:rPr>
            <a:t>=&gt;</a:t>
          </a:r>
          <a:r>
            <a:rPr lang="fr-CH" sz="1600" i="1" dirty="0" err="1" smtClean="0">
              <a:solidFill>
                <a:schemeClr val="tx1"/>
              </a:solidFill>
            </a:rPr>
            <a:t>Frequent</a:t>
          </a:r>
          <a:r>
            <a:rPr lang="fr-CH" sz="1600" i="1" dirty="0" smtClean="0">
              <a:solidFill>
                <a:schemeClr val="tx1"/>
              </a:solidFill>
            </a:rPr>
            <a:t> updates</a:t>
          </a:r>
        </a:p>
        <a:p>
          <a:endParaRPr lang="fr-CH" sz="2000" dirty="0"/>
        </a:p>
      </dgm:t>
    </dgm:pt>
    <dgm:pt modelId="{6465978A-FCA4-4860-BB73-E7ACC80DE061}" type="parTrans" cxnId="{6270E815-B0F7-46E8-AA78-448C08FBC03D}">
      <dgm:prSet/>
      <dgm:spPr/>
      <dgm:t>
        <a:bodyPr/>
        <a:lstStyle/>
        <a:p>
          <a:endParaRPr lang="fr-CH"/>
        </a:p>
      </dgm:t>
    </dgm:pt>
    <dgm:pt modelId="{3557EC89-BB8C-4957-9DB3-C03217BD1F1B}" type="sibTrans" cxnId="{6270E815-B0F7-46E8-AA78-448C08FBC03D}">
      <dgm:prSet/>
      <dgm:spPr/>
      <dgm:t>
        <a:bodyPr/>
        <a:lstStyle/>
        <a:p>
          <a:endParaRPr lang="fr-CH"/>
        </a:p>
      </dgm:t>
    </dgm:pt>
    <dgm:pt modelId="{CAFBD80E-F31C-4FCE-A599-AEC64A2C2B9F}" type="pres">
      <dgm:prSet presAssocID="{C68E0BE7-61A6-4D32-A254-3965288A2888}" presName="composite" presStyleCnt="0">
        <dgm:presLayoutVars>
          <dgm:chMax val="5"/>
          <dgm:dir/>
          <dgm:resizeHandles val="exact"/>
        </dgm:presLayoutVars>
      </dgm:prSet>
      <dgm:spPr/>
    </dgm:pt>
    <dgm:pt modelId="{58C32B5F-8BF8-4649-86E0-475EF6C0EB85}" type="pres">
      <dgm:prSet presAssocID="{CE2CAE2C-5F54-4931-B7AA-77EC58FFC373}" presName="circle1" presStyleLbl="lnNode1" presStyleIdx="0" presStyleCnt="3"/>
      <dgm:spPr>
        <a:solidFill>
          <a:schemeClr val="accent2"/>
        </a:solidFill>
      </dgm:spPr>
    </dgm:pt>
    <dgm:pt modelId="{6988DC77-85B1-4B09-B932-F1484AD761AD}" type="pres">
      <dgm:prSet presAssocID="{CE2CAE2C-5F54-4931-B7AA-77EC58FFC373}" presName="text1" presStyleLbl="revTx" presStyleIdx="0" presStyleCnt="3" custScaleX="195652" custLinFactNeighborX="43827" custLinFactNeighborY="26532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A9E861EB-1EAE-48E7-B97E-4FA95B02AFFF}" type="pres">
      <dgm:prSet presAssocID="{CE2CAE2C-5F54-4931-B7AA-77EC58FFC373}" presName="line1" presStyleLbl="callout" presStyleIdx="0" presStyleCnt="6"/>
      <dgm:spPr>
        <a:ln>
          <a:solidFill>
            <a:srgbClr val="FF0000"/>
          </a:solidFill>
        </a:ln>
      </dgm:spPr>
    </dgm:pt>
    <dgm:pt modelId="{D4621A95-280D-4620-9902-48198B580F27}" type="pres">
      <dgm:prSet presAssocID="{CE2CAE2C-5F54-4931-B7AA-77EC58FFC373}" presName="d1" presStyleLbl="callout" presStyleIdx="1" presStyleCnt="6"/>
      <dgm:spPr>
        <a:ln>
          <a:solidFill>
            <a:srgbClr val="FF0000"/>
          </a:solidFill>
        </a:ln>
      </dgm:spPr>
    </dgm:pt>
    <dgm:pt modelId="{1E18C2EC-35EA-46E2-A268-F9AACA7CDCE2}" type="pres">
      <dgm:prSet presAssocID="{C2797529-94B3-42E6-AE31-6241C4505DAC}" presName="circle2" presStyleLbl="lnNode1" presStyleIdx="1" presStyleCnt="3"/>
      <dgm:spPr>
        <a:solidFill>
          <a:schemeClr val="tx2">
            <a:lumMod val="60000"/>
            <a:lumOff val="40000"/>
          </a:schemeClr>
        </a:solidFill>
      </dgm:spPr>
    </dgm:pt>
    <dgm:pt modelId="{F15702C3-27CE-46DB-8492-23531D9005E5}" type="pres">
      <dgm:prSet presAssocID="{C2797529-94B3-42E6-AE31-6241C4505DAC}" presName="text2" presStyleLbl="revTx" presStyleIdx="1" presStyleCnt="3" custScaleX="147288" custScaleY="132740" custLinFactNeighborX="56754" custLinFactNeighborY="35629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DCA7A736-A36D-46D3-9ABD-7D41937A1F0C}" type="pres">
      <dgm:prSet presAssocID="{C2797529-94B3-42E6-AE31-6241C4505DAC}" presName="line2" presStyleLbl="callout" presStyleIdx="2" presStyleCnt="6" custLinFactY="-100000" custLinFactNeighborX="1110" custLinFactNeighborY="-145358"/>
      <dgm:spPr>
        <a:ln>
          <a:solidFill>
            <a:srgbClr val="FF0000"/>
          </a:solidFill>
        </a:ln>
      </dgm:spPr>
    </dgm:pt>
    <dgm:pt modelId="{22EDB55A-B2B9-433D-B2CE-75A2999433BD}" type="pres">
      <dgm:prSet presAssocID="{C2797529-94B3-42E6-AE31-6241C4505DAC}" presName="d2" presStyleLbl="callout" presStyleIdx="3" presStyleCnt="6" custLinFactNeighborY="-4824"/>
      <dgm:spPr>
        <a:ln>
          <a:solidFill>
            <a:srgbClr val="FF0000"/>
          </a:solidFill>
        </a:ln>
      </dgm:spPr>
    </dgm:pt>
    <dgm:pt modelId="{3EDDA284-AB1B-4199-823A-DE6A6BFCC0D8}" type="pres">
      <dgm:prSet presAssocID="{107C2AFA-05EE-4687-A539-9E1121F1CF9F}" presName="circle3" presStyleLbl="lnNode1" presStyleIdx="2" presStyleCnt="3" custLinFactNeighborX="-760" custLinFactNeighborY="-671"/>
      <dgm:spPr>
        <a:solidFill>
          <a:srgbClr val="FFFF99"/>
        </a:solidFill>
      </dgm:spPr>
    </dgm:pt>
    <dgm:pt modelId="{0169DAC7-4CD7-42B0-80F8-B5B60B6FAAD1}" type="pres">
      <dgm:prSet presAssocID="{107C2AFA-05EE-4687-A539-9E1121F1CF9F}" presName="text3" presStyleLbl="revTx" presStyleIdx="2" presStyleCnt="3" custScaleX="184067" custScaleY="233091" custLinFactNeighborX="50192" custLinFactNeighborY="58185">
        <dgm:presLayoutVars>
          <dgm:bulletEnabled val="1"/>
        </dgm:presLayoutVars>
      </dgm:prSet>
      <dgm:spPr/>
      <dgm:t>
        <a:bodyPr/>
        <a:lstStyle/>
        <a:p>
          <a:endParaRPr lang="fr-CH"/>
        </a:p>
      </dgm:t>
    </dgm:pt>
    <dgm:pt modelId="{B650E5AE-11E9-4B94-A12C-C09480AB93B8}" type="pres">
      <dgm:prSet presAssocID="{107C2AFA-05EE-4687-A539-9E1121F1CF9F}" presName="line3" presStyleLbl="callout" presStyleIdx="4" presStyleCnt="6"/>
      <dgm:spPr>
        <a:ln>
          <a:solidFill>
            <a:srgbClr val="FF0000"/>
          </a:solidFill>
        </a:ln>
      </dgm:spPr>
    </dgm:pt>
    <dgm:pt modelId="{02C0911F-FFBD-4F7E-A9DB-79FF65B4EC47}" type="pres">
      <dgm:prSet presAssocID="{107C2AFA-05EE-4687-A539-9E1121F1CF9F}" presName="d3" presStyleLbl="callout" presStyleIdx="5" presStyleCnt="6"/>
      <dgm:spPr>
        <a:ln>
          <a:solidFill>
            <a:srgbClr val="FF0000"/>
          </a:solidFill>
        </a:ln>
      </dgm:spPr>
    </dgm:pt>
  </dgm:ptLst>
  <dgm:cxnLst>
    <dgm:cxn modelId="{1386BEEE-B8CD-4B31-88BF-D1CE18F72707}" srcId="{C68E0BE7-61A6-4D32-A254-3965288A2888}" destId="{CE2CAE2C-5F54-4931-B7AA-77EC58FFC373}" srcOrd="0" destOrd="0" parTransId="{1B4C2EDF-474C-42FC-9461-002F5857BB1C}" sibTransId="{B38C7E71-335D-4B04-A3E5-65A856F70825}"/>
    <dgm:cxn modelId="{0D5F54E8-F1F6-43AD-A874-611DE8F351DB}" type="presOf" srcId="{C2797529-94B3-42E6-AE31-6241C4505DAC}" destId="{F15702C3-27CE-46DB-8492-23531D9005E5}" srcOrd="0" destOrd="0" presId="urn:microsoft.com/office/officeart/2005/8/layout/target1"/>
    <dgm:cxn modelId="{06DC1390-0DEC-42C4-9B0D-397D096CBB5F}" type="presOf" srcId="{CE2CAE2C-5F54-4931-B7AA-77EC58FFC373}" destId="{6988DC77-85B1-4B09-B932-F1484AD761AD}" srcOrd="0" destOrd="0" presId="urn:microsoft.com/office/officeart/2005/8/layout/target1"/>
    <dgm:cxn modelId="{86B93A69-0B34-4E83-BE8D-2CD2A9560559}" type="presOf" srcId="{C68E0BE7-61A6-4D32-A254-3965288A2888}" destId="{CAFBD80E-F31C-4FCE-A599-AEC64A2C2B9F}" srcOrd="0" destOrd="0" presId="urn:microsoft.com/office/officeart/2005/8/layout/target1"/>
    <dgm:cxn modelId="{4F4AA13E-4955-473E-A374-7E035E118677}" srcId="{C68E0BE7-61A6-4D32-A254-3965288A2888}" destId="{C2797529-94B3-42E6-AE31-6241C4505DAC}" srcOrd="1" destOrd="0" parTransId="{9AE2A560-2FF2-4DFA-A601-A66D9B65E299}" sibTransId="{3A3D7397-127A-45F5-835E-D963EEF5406E}"/>
    <dgm:cxn modelId="{CDEF261C-C200-489D-9F6D-806500DBE716}" type="presOf" srcId="{107C2AFA-05EE-4687-A539-9E1121F1CF9F}" destId="{0169DAC7-4CD7-42B0-80F8-B5B60B6FAAD1}" srcOrd="0" destOrd="0" presId="urn:microsoft.com/office/officeart/2005/8/layout/target1"/>
    <dgm:cxn modelId="{6270E815-B0F7-46E8-AA78-448C08FBC03D}" srcId="{C68E0BE7-61A6-4D32-A254-3965288A2888}" destId="{107C2AFA-05EE-4687-A539-9E1121F1CF9F}" srcOrd="2" destOrd="0" parTransId="{6465978A-FCA4-4860-BB73-E7ACC80DE061}" sibTransId="{3557EC89-BB8C-4957-9DB3-C03217BD1F1B}"/>
    <dgm:cxn modelId="{AFD51C21-3413-47F4-869A-43094704893E}" type="presParOf" srcId="{CAFBD80E-F31C-4FCE-A599-AEC64A2C2B9F}" destId="{58C32B5F-8BF8-4649-86E0-475EF6C0EB85}" srcOrd="0" destOrd="0" presId="urn:microsoft.com/office/officeart/2005/8/layout/target1"/>
    <dgm:cxn modelId="{EE9B910D-9C7D-4600-8DE7-69F6DF94F597}" type="presParOf" srcId="{CAFBD80E-F31C-4FCE-A599-AEC64A2C2B9F}" destId="{6988DC77-85B1-4B09-B932-F1484AD761AD}" srcOrd="1" destOrd="0" presId="urn:microsoft.com/office/officeart/2005/8/layout/target1"/>
    <dgm:cxn modelId="{AA44DF36-97BB-4C2E-9ECB-2AFBA94C2D0B}" type="presParOf" srcId="{CAFBD80E-F31C-4FCE-A599-AEC64A2C2B9F}" destId="{A9E861EB-1EAE-48E7-B97E-4FA95B02AFFF}" srcOrd="2" destOrd="0" presId="urn:microsoft.com/office/officeart/2005/8/layout/target1"/>
    <dgm:cxn modelId="{190773F5-9CFB-46D6-8BF3-F981866BA3A1}" type="presParOf" srcId="{CAFBD80E-F31C-4FCE-A599-AEC64A2C2B9F}" destId="{D4621A95-280D-4620-9902-48198B580F27}" srcOrd="3" destOrd="0" presId="urn:microsoft.com/office/officeart/2005/8/layout/target1"/>
    <dgm:cxn modelId="{FC923D98-906A-4DE7-BC24-733B6FC9E6BE}" type="presParOf" srcId="{CAFBD80E-F31C-4FCE-A599-AEC64A2C2B9F}" destId="{1E18C2EC-35EA-46E2-A268-F9AACA7CDCE2}" srcOrd="4" destOrd="0" presId="urn:microsoft.com/office/officeart/2005/8/layout/target1"/>
    <dgm:cxn modelId="{B15049AA-4273-4A2F-90F9-988EA4A865A7}" type="presParOf" srcId="{CAFBD80E-F31C-4FCE-A599-AEC64A2C2B9F}" destId="{F15702C3-27CE-46DB-8492-23531D9005E5}" srcOrd="5" destOrd="0" presId="urn:microsoft.com/office/officeart/2005/8/layout/target1"/>
    <dgm:cxn modelId="{19027B35-DBD8-494E-A45D-2001250747E6}" type="presParOf" srcId="{CAFBD80E-F31C-4FCE-A599-AEC64A2C2B9F}" destId="{DCA7A736-A36D-46D3-9ABD-7D41937A1F0C}" srcOrd="6" destOrd="0" presId="urn:microsoft.com/office/officeart/2005/8/layout/target1"/>
    <dgm:cxn modelId="{F1E3B13E-0097-477F-958D-71225425F310}" type="presParOf" srcId="{CAFBD80E-F31C-4FCE-A599-AEC64A2C2B9F}" destId="{22EDB55A-B2B9-433D-B2CE-75A2999433BD}" srcOrd="7" destOrd="0" presId="urn:microsoft.com/office/officeart/2005/8/layout/target1"/>
    <dgm:cxn modelId="{2181DCC3-1B44-4252-AE45-19E10928DDB3}" type="presParOf" srcId="{CAFBD80E-F31C-4FCE-A599-AEC64A2C2B9F}" destId="{3EDDA284-AB1B-4199-823A-DE6A6BFCC0D8}" srcOrd="8" destOrd="0" presId="urn:microsoft.com/office/officeart/2005/8/layout/target1"/>
    <dgm:cxn modelId="{73B039F2-74D1-483B-874D-59EBABEA6914}" type="presParOf" srcId="{CAFBD80E-F31C-4FCE-A599-AEC64A2C2B9F}" destId="{0169DAC7-4CD7-42B0-80F8-B5B60B6FAAD1}" srcOrd="9" destOrd="0" presId="urn:microsoft.com/office/officeart/2005/8/layout/target1"/>
    <dgm:cxn modelId="{C7CA7DA3-E89C-4941-9165-AA818C53E270}" type="presParOf" srcId="{CAFBD80E-F31C-4FCE-A599-AEC64A2C2B9F}" destId="{B650E5AE-11E9-4B94-A12C-C09480AB93B8}" srcOrd="10" destOrd="0" presId="urn:microsoft.com/office/officeart/2005/8/layout/target1"/>
    <dgm:cxn modelId="{61756FC6-5AE4-4318-AF1A-4E8CE0D76E86}" type="presParOf" srcId="{CAFBD80E-F31C-4FCE-A599-AEC64A2C2B9F}" destId="{02C0911F-FFBD-4F7E-A9DB-79FF65B4EC47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8EC6FD-B18C-4D9B-A9AF-84F4943096DD}">
      <dsp:nvSpPr>
        <dsp:cNvPr id="0" name=""/>
        <dsp:cNvSpPr/>
      </dsp:nvSpPr>
      <dsp:spPr>
        <a:xfrm>
          <a:off x="2952750" y="1756576"/>
          <a:ext cx="2095499" cy="498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804"/>
              </a:lnTo>
              <a:lnTo>
                <a:pt x="2095499" y="339804"/>
              </a:lnTo>
              <a:lnTo>
                <a:pt x="2095499" y="4986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1B559B-F3B6-45FD-A8E0-9488396905F2}">
      <dsp:nvSpPr>
        <dsp:cNvPr id="0" name=""/>
        <dsp:cNvSpPr/>
      </dsp:nvSpPr>
      <dsp:spPr>
        <a:xfrm>
          <a:off x="2907030" y="1756576"/>
          <a:ext cx="91440" cy="4986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86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9A04B3-66C5-47FD-82B7-DC0FD8B4A1AA}">
      <dsp:nvSpPr>
        <dsp:cNvPr id="0" name=""/>
        <dsp:cNvSpPr/>
      </dsp:nvSpPr>
      <dsp:spPr>
        <a:xfrm>
          <a:off x="857250" y="1756576"/>
          <a:ext cx="2095499" cy="498633"/>
        </a:xfrm>
        <a:custGeom>
          <a:avLst/>
          <a:gdLst/>
          <a:ahLst/>
          <a:cxnLst/>
          <a:rect l="0" t="0" r="0" b="0"/>
          <a:pathLst>
            <a:path>
              <a:moveTo>
                <a:pt x="2095499" y="0"/>
              </a:moveTo>
              <a:lnTo>
                <a:pt x="2095499" y="339804"/>
              </a:lnTo>
              <a:lnTo>
                <a:pt x="0" y="339804"/>
              </a:lnTo>
              <a:lnTo>
                <a:pt x="0" y="4986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561FE-FA6F-4730-857C-B08B8233B98B}">
      <dsp:nvSpPr>
        <dsp:cNvPr id="0" name=""/>
        <dsp:cNvSpPr/>
      </dsp:nvSpPr>
      <dsp:spPr>
        <a:xfrm>
          <a:off x="1921392" y="539107"/>
          <a:ext cx="2062714" cy="1217468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E27E1E-5E8B-44E0-BEE2-36C3EFF78B44}">
      <dsp:nvSpPr>
        <dsp:cNvPr id="0" name=""/>
        <dsp:cNvSpPr/>
      </dsp:nvSpPr>
      <dsp:spPr>
        <a:xfrm>
          <a:off x="2111892" y="720082"/>
          <a:ext cx="2062714" cy="12174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600" b="1" kern="1200" dirty="0" err="1" smtClean="0"/>
            <a:t>Recommendations</a:t>
          </a:r>
          <a:endParaRPr lang="fr-CH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600" b="0" kern="1200" dirty="0" smtClean="0"/>
            <a:t>(3)</a:t>
          </a:r>
          <a:r>
            <a:rPr lang="fr-CH" sz="1600" b="1" kern="1200" dirty="0" smtClean="0"/>
            <a:t/>
          </a:r>
          <a:br>
            <a:rPr lang="fr-CH" sz="1600" b="1" kern="1200" dirty="0" smtClean="0"/>
          </a:br>
          <a:r>
            <a:rPr lang="fr-CH" sz="1200" b="1" kern="1200" dirty="0" smtClean="0"/>
            <a:t>(i-iii) +</a:t>
          </a:r>
          <a:r>
            <a:rPr lang="fr-CH" sz="1200" b="1" kern="1200" dirty="0" err="1" smtClean="0"/>
            <a:t>definitions</a:t>
          </a:r>
          <a:r>
            <a:rPr lang="fr-CH" sz="1200" b="1" kern="1200" dirty="0" smtClean="0"/>
            <a:t> (</a:t>
          </a:r>
          <a:r>
            <a:rPr lang="fr-CH" sz="1200" b="1" kern="1200" dirty="0" err="1" smtClean="0"/>
            <a:t>Preamble</a:t>
          </a:r>
          <a:r>
            <a:rPr lang="fr-CH" sz="1200" b="1" kern="1200" dirty="0" smtClean="0"/>
            <a:t>)</a:t>
          </a:r>
          <a:endParaRPr lang="fr-CH" sz="1200" b="1" kern="1200" dirty="0"/>
        </a:p>
      </dsp:txBody>
      <dsp:txXfrm>
        <a:off x="2147550" y="755740"/>
        <a:ext cx="1991398" cy="1146152"/>
      </dsp:txXfrm>
    </dsp:sp>
    <dsp:sp modelId="{90E672B6-BF7D-4092-B7F4-36074EBBE316}">
      <dsp:nvSpPr>
        <dsp:cNvPr id="0" name=""/>
        <dsp:cNvSpPr/>
      </dsp:nvSpPr>
      <dsp:spPr>
        <a:xfrm>
          <a:off x="0" y="2255210"/>
          <a:ext cx="1714499" cy="1088707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176CED-65B7-4441-B7C6-2C7ECD42139F}">
      <dsp:nvSpPr>
        <dsp:cNvPr id="0" name=""/>
        <dsp:cNvSpPr/>
      </dsp:nvSpPr>
      <dsp:spPr>
        <a:xfrm>
          <a:off x="190500" y="2436185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600" b="1" kern="1200" dirty="0" err="1" smtClean="0"/>
            <a:t>Legal</a:t>
          </a:r>
          <a:r>
            <a:rPr lang="fr-CH" sz="1600" b="1" kern="1200" dirty="0" smtClean="0"/>
            <a:t> standards </a:t>
          </a:r>
          <a:r>
            <a:rPr lang="fr-CH" sz="1600" b="0" kern="1200" dirty="0" smtClean="0"/>
            <a:t>(35) </a:t>
          </a:r>
          <a:r>
            <a:rPr lang="fr-CH" sz="1700" kern="1200" dirty="0" smtClean="0"/>
            <a:t/>
          </a:r>
          <a:br>
            <a:rPr lang="fr-CH" sz="1700" kern="1200" dirty="0" smtClean="0"/>
          </a:br>
          <a:r>
            <a:rPr lang="fr-CH" sz="1200" kern="1200" dirty="0" smtClean="0"/>
            <a:t>(</a:t>
          </a:r>
          <a:r>
            <a:rPr lang="fr-CH" sz="1200" kern="1200" dirty="0" err="1" smtClean="0"/>
            <a:t>Appendix</a:t>
          </a:r>
          <a:r>
            <a:rPr lang="fr-CH" sz="1200" kern="1200" dirty="0" smtClean="0"/>
            <a:t> I)</a:t>
          </a:r>
          <a:endParaRPr lang="fr-CH" sz="1200" kern="1200" dirty="0"/>
        </a:p>
      </dsp:txBody>
      <dsp:txXfrm>
        <a:off x="222387" y="2468072"/>
        <a:ext cx="1650725" cy="1024933"/>
      </dsp:txXfrm>
    </dsp:sp>
    <dsp:sp modelId="{303AB4B8-FB50-4ED8-B0AC-0966E6866845}">
      <dsp:nvSpPr>
        <dsp:cNvPr id="0" name=""/>
        <dsp:cNvSpPr/>
      </dsp:nvSpPr>
      <dsp:spPr>
        <a:xfrm>
          <a:off x="2095500" y="2255210"/>
          <a:ext cx="1714499" cy="1088707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CC080B-5BE5-4379-8C29-529F1049F764}">
      <dsp:nvSpPr>
        <dsp:cNvPr id="0" name=""/>
        <dsp:cNvSpPr/>
      </dsp:nvSpPr>
      <dsp:spPr>
        <a:xfrm>
          <a:off x="2286000" y="2436185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600" b="1" kern="1200" dirty="0" err="1" smtClean="0"/>
            <a:t>Operational</a:t>
          </a:r>
          <a:r>
            <a:rPr lang="fr-CH" sz="1600" b="1" kern="1200" dirty="0" smtClean="0"/>
            <a:t> standards </a:t>
          </a:r>
          <a:r>
            <a:rPr lang="fr-CH" sz="1600" kern="1200" dirty="0" smtClean="0"/>
            <a:t>(25)</a:t>
          </a:r>
          <a:br>
            <a:rPr lang="fr-CH" sz="1600" kern="1200" dirty="0" smtClean="0"/>
          </a:br>
          <a:r>
            <a:rPr lang="fr-CH" sz="1200" kern="1200" dirty="0" smtClean="0"/>
            <a:t>(</a:t>
          </a:r>
          <a:r>
            <a:rPr lang="fr-CH" sz="1200" kern="1200" dirty="0" err="1" smtClean="0"/>
            <a:t>Appendix</a:t>
          </a:r>
          <a:r>
            <a:rPr lang="fr-CH" sz="1200" kern="1200" dirty="0" smtClean="0"/>
            <a:t> II)</a:t>
          </a:r>
          <a:endParaRPr lang="fr-CH" sz="1200" kern="1200" dirty="0"/>
        </a:p>
      </dsp:txBody>
      <dsp:txXfrm>
        <a:off x="2317887" y="2468072"/>
        <a:ext cx="1650725" cy="1024933"/>
      </dsp:txXfrm>
    </dsp:sp>
    <dsp:sp modelId="{EF7AD5AD-332E-40BF-8146-BE5309490FA1}">
      <dsp:nvSpPr>
        <dsp:cNvPr id="0" name=""/>
        <dsp:cNvSpPr/>
      </dsp:nvSpPr>
      <dsp:spPr>
        <a:xfrm>
          <a:off x="4191000" y="2255210"/>
          <a:ext cx="1714499" cy="1088707"/>
        </a:xfrm>
        <a:prstGeom prst="roundRect">
          <a:avLst>
            <a:gd name="adj" fmla="val 1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2CE83B-132F-4769-B634-589A0C27293B}">
      <dsp:nvSpPr>
        <dsp:cNvPr id="0" name=""/>
        <dsp:cNvSpPr/>
      </dsp:nvSpPr>
      <dsp:spPr>
        <a:xfrm>
          <a:off x="4381499" y="2436185"/>
          <a:ext cx="1714499" cy="10887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H" sz="1600" b="1" kern="1200" dirty="0" err="1" smtClean="0"/>
            <a:t>Technical</a:t>
          </a:r>
          <a:r>
            <a:rPr lang="fr-CH" sz="1600" b="1" kern="1200" dirty="0" smtClean="0"/>
            <a:t> </a:t>
          </a:r>
          <a:r>
            <a:rPr lang="fr-CH" sz="1600" b="1" kern="1200" dirty="0" err="1" smtClean="0"/>
            <a:t>requirements</a:t>
          </a:r>
          <a:r>
            <a:rPr lang="fr-CH" sz="1600" b="1" kern="1200" dirty="0" smtClean="0"/>
            <a:t> </a:t>
          </a:r>
          <a:r>
            <a:rPr lang="fr-CH" sz="1600" kern="1200" dirty="0" smtClean="0"/>
            <a:t>(52)</a:t>
          </a:r>
          <a:r>
            <a:rPr lang="fr-CH" sz="1700" kern="1200" dirty="0" smtClean="0"/>
            <a:t/>
          </a:r>
          <a:br>
            <a:rPr lang="fr-CH" sz="1700" kern="1200" dirty="0" smtClean="0"/>
          </a:br>
          <a:r>
            <a:rPr lang="fr-CH" sz="1200" kern="1200" dirty="0" smtClean="0"/>
            <a:t>(</a:t>
          </a:r>
          <a:r>
            <a:rPr lang="fr-CH" sz="1200" kern="1200" dirty="0" err="1" smtClean="0"/>
            <a:t>Appendix</a:t>
          </a:r>
          <a:r>
            <a:rPr lang="fr-CH" sz="1200" kern="1200" dirty="0" smtClean="0"/>
            <a:t> III)</a:t>
          </a:r>
          <a:endParaRPr lang="fr-CH" sz="1200" kern="1200" dirty="0"/>
        </a:p>
      </dsp:txBody>
      <dsp:txXfrm>
        <a:off x="4413386" y="2468072"/>
        <a:ext cx="1650725" cy="10249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5280AD10-C367-43C6-AEA4-187A1E255214}" type="slidenum">
              <a:rPr lang="de-AT"/>
              <a:pPr>
                <a:defRPr/>
              </a:pPr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23953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Textmasterformate durch Klicken bearbeiten</a:t>
            </a:r>
          </a:p>
          <a:p>
            <a:pPr lvl="1"/>
            <a:r>
              <a:rPr lang="de-AT" noProof="0" smtClean="0"/>
              <a:t>Zweite Ebene</a:t>
            </a:r>
          </a:p>
          <a:p>
            <a:pPr lvl="2"/>
            <a:r>
              <a:rPr lang="de-AT" noProof="0" smtClean="0"/>
              <a:t>Dritte Ebene</a:t>
            </a:r>
          </a:p>
          <a:p>
            <a:pPr lvl="3"/>
            <a:r>
              <a:rPr lang="de-AT" noProof="0" smtClean="0"/>
              <a:t>Vierte Ebene</a:t>
            </a:r>
          </a:p>
          <a:p>
            <a:pPr lvl="4"/>
            <a:r>
              <a:rPr lang="de-AT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430F9336-761B-4540-8C9F-C427F61D787C}" type="slidenum">
              <a:rPr lang="de-AT"/>
              <a:pPr>
                <a:defRPr/>
              </a:pPr>
              <a:t>‹N°›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731199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C228C53-4D1A-47C2-9487-F8055F14CEB3}" type="slidenum">
              <a:rPr lang="de-AT" altLang="de-DE" sz="1300" smtClean="0"/>
              <a:pPr eaLnBrk="1" hangingPunct="1">
                <a:spcBef>
                  <a:spcPct val="0"/>
                </a:spcBef>
              </a:pPr>
              <a:t>1</a:t>
            </a:fld>
            <a:endParaRPr lang="de-AT" altLang="de-DE" sz="130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90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52E33EF-98B1-4261-8E48-BD1AE7722EC8}" type="slidenum">
              <a:rPr lang="de-AT" altLang="de-DE" sz="1300" smtClean="0"/>
              <a:pPr eaLnBrk="1" hangingPunct="1">
                <a:spcBef>
                  <a:spcPct val="0"/>
                </a:spcBef>
              </a:pPr>
              <a:t>27</a:t>
            </a:fld>
            <a:endParaRPr lang="de-AT" altLang="de-DE" sz="13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984557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92386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606059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434373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8023977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04024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49296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484036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969469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28554222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7057162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6"/>
          <p:cNvSpPr txBox="1">
            <a:spLocks noChangeArrowheads="1"/>
          </p:cNvSpPr>
          <p:nvPr userDrawn="1"/>
        </p:nvSpPr>
        <p:spPr bwMode="auto">
          <a:xfrm>
            <a:off x="0" y="6524625"/>
            <a:ext cx="91440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de-AT" sz="1100" smtClean="0">
                <a:solidFill>
                  <a:srgbClr val="969696"/>
                </a:solidFill>
              </a:rPr>
              <a:t>BUNDESMINISTERIUM FÜR INNERES, 1014 WIEN, HERRENGASSE 7, TEL.: +43 - (0)1 - 531 26 - 0</a:t>
            </a:r>
          </a:p>
        </p:txBody>
      </p:sp>
      <p:sp>
        <p:nvSpPr>
          <p:cNvPr id="1027" name="Line 21"/>
          <p:cNvSpPr>
            <a:spLocks noChangeShapeType="1"/>
          </p:cNvSpPr>
          <p:nvPr userDrawn="1"/>
        </p:nvSpPr>
        <p:spPr bwMode="auto">
          <a:xfrm>
            <a:off x="323850" y="620713"/>
            <a:ext cx="8353425" cy="0"/>
          </a:xfrm>
          <a:prstGeom prst="line">
            <a:avLst/>
          </a:prstGeom>
          <a:noFill/>
          <a:ln w="12700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8" name="Line 22"/>
          <p:cNvSpPr>
            <a:spLocks noChangeShapeType="1"/>
          </p:cNvSpPr>
          <p:nvPr userDrawn="1"/>
        </p:nvSpPr>
        <p:spPr bwMode="auto">
          <a:xfrm>
            <a:off x="323850" y="620713"/>
            <a:ext cx="8496300" cy="0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9" name="Line 23"/>
          <p:cNvSpPr>
            <a:spLocks noChangeShapeType="1"/>
          </p:cNvSpPr>
          <p:nvPr userDrawn="1"/>
        </p:nvSpPr>
        <p:spPr bwMode="auto">
          <a:xfrm>
            <a:off x="323850" y="6453188"/>
            <a:ext cx="8496300" cy="0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030" name="Picture 26" descr="BMI Logo 12x105 72dpi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37988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Gregor.wenda@bmi.gv.a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835150" y="836613"/>
            <a:ext cx="6769100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de-DE" sz="2800" b="1" dirty="0" smtClean="0"/>
              <a:t>Towards updating the Recommendation of the </a:t>
            </a:r>
          </a:p>
          <a:p>
            <a:pPr algn="r" eaLnBrk="1" hangingPunct="1"/>
            <a:r>
              <a:rPr lang="en-US" altLang="de-DE" sz="2800" b="1" dirty="0" smtClean="0"/>
              <a:t>Council of Europe’s Committee </a:t>
            </a:r>
          </a:p>
          <a:p>
            <a:pPr algn="r" eaLnBrk="1" hangingPunct="1"/>
            <a:r>
              <a:rPr lang="en-US" altLang="de-DE" sz="2800" b="1" dirty="0" smtClean="0"/>
              <a:t>of Ministers on e-voting</a:t>
            </a:r>
            <a:endParaRPr lang="de-DE" altLang="de-DE" sz="2200" b="1" dirty="0" smtClean="0"/>
          </a:p>
          <a:p>
            <a:pPr algn="r" eaLnBrk="1" hangingPunct="1"/>
            <a:endParaRPr lang="de-DE" altLang="de-DE" sz="2200" b="1" dirty="0"/>
          </a:p>
          <a:p>
            <a:pPr algn="r" eaLnBrk="1" hangingPunct="1"/>
            <a:endParaRPr lang="de-DE" altLang="de-DE" sz="2200" b="1" dirty="0" smtClean="0"/>
          </a:p>
          <a:p>
            <a:pPr algn="r" eaLnBrk="1" hangingPunct="1"/>
            <a:r>
              <a:rPr lang="de-DE" altLang="de-DE" sz="2200" b="1" dirty="0" smtClean="0"/>
              <a:t>Gregor </a:t>
            </a:r>
            <a:r>
              <a:rPr lang="de-DE" altLang="de-DE" sz="2200" b="1" dirty="0"/>
              <a:t>Wenda</a:t>
            </a:r>
          </a:p>
          <a:p>
            <a:pPr algn="r" eaLnBrk="1" hangingPunct="1"/>
            <a:r>
              <a:rPr lang="de-DE" altLang="de-DE" sz="2200" b="1" dirty="0"/>
              <a:t>Federal </a:t>
            </a:r>
            <a:r>
              <a:rPr lang="de-DE" altLang="de-DE" sz="2200" b="1" dirty="0" err="1"/>
              <a:t>Ministry</a:t>
            </a:r>
            <a:r>
              <a:rPr lang="de-DE" altLang="de-DE" sz="2200" b="1" dirty="0"/>
              <a:t> </a:t>
            </a:r>
            <a:r>
              <a:rPr lang="de-DE" altLang="de-DE" sz="2200" b="1" dirty="0" err="1"/>
              <a:t>of</a:t>
            </a:r>
            <a:r>
              <a:rPr lang="de-DE" altLang="de-DE" sz="2200" b="1" dirty="0"/>
              <a:t> </a:t>
            </a:r>
            <a:r>
              <a:rPr lang="de-DE" altLang="de-DE" sz="2200" b="1" dirty="0" err="1"/>
              <a:t>the</a:t>
            </a:r>
            <a:r>
              <a:rPr lang="de-DE" altLang="de-DE" sz="2200" b="1" dirty="0"/>
              <a:t> </a:t>
            </a:r>
            <a:r>
              <a:rPr lang="de-DE" altLang="de-DE" sz="2200" b="1" dirty="0" err="1"/>
              <a:t>Interior</a:t>
            </a:r>
            <a:endParaRPr lang="de-DE" altLang="de-DE" sz="2200" b="1" dirty="0"/>
          </a:p>
          <a:p>
            <a:pPr algn="r" eaLnBrk="1" hangingPunct="1"/>
            <a:r>
              <a:rPr lang="de-DE" altLang="de-DE" sz="2200" b="1" dirty="0" err="1"/>
              <a:t>Republic</a:t>
            </a:r>
            <a:r>
              <a:rPr lang="de-DE" altLang="de-DE" sz="2200" b="1" dirty="0"/>
              <a:t> </a:t>
            </a:r>
            <a:r>
              <a:rPr lang="de-DE" altLang="de-DE" sz="2200" b="1" dirty="0" err="1"/>
              <a:t>of</a:t>
            </a:r>
            <a:r>
              <a:rPr lang="de-DE" altLang="de-DE" sz="2200" b="1" dirty="0"/>
              <a:t> Austria</a:t>
            </a:r>
          </a:p>
          <a:p>
            <a:pPr algn="r" eaLnBrk="1" hangingPunct="1"/>
            <a:endParaRPr lang="de-DE" altLang="de-DE" dirty="0"/>
          </a:p>
          <a:p>
            <a:pPr lvl="1" algn="r" eaLnBrk="1" hangingPunct="1"/>
            <a:endParaRPr lang="de-AT" altLang="de-DE" sz="2400" b="1" dirty="0"/>
          </a:p>
          <a:p>
            <a:pPr algn="r" eaLnBrk="1" hangingPunct="1">
              <a:spcBef>
                <a:spcPct val="20000"/>
              </a:spcBef>
            </a:pPr>
            <a:endParaRPr lang="de-AT" altLang="de-DE" sz="2000" b="1" dirty="0"/>
          </a:p>
          <a:p>
            <a:pPr algn="r" eaLnBrk="1" hangingPunct="1">
              <a:spcBef>
                <a:spcPct val="20000"/>
              </a:spcBef>
            </a:pPr>
            <a:r>
              <a:rPr lang="de-AT" altLang="de-DE" sz="2000" b="1" dirty="0" err="1"/>
              <a:t>Bucharest</a:t>
            </a:r>
            <a:r>
              <a:rPr lang="de-AT" altLang="de-DE" sz="2000" b="1" dirty="0"/>
              <a:t>, </a:t>
            </a:r>
            <a:endParaRPr lang="de-AT" altLang="de-DE" sz="2000" b="1" dirty="0" smtClean="0"/>
          </a:p>
          <a:p>
            <a:pPr algn="r" eaLnBrk="1" hangingPunct="1">
              <a:spcBef>
                <a:spcPct val="20000"/>
              </a:spcBef>
            </a:pPr>
            <a:r>
              <a:rPr lang="de-AT" altLang="de-DE" sz="2000" b="1" dirty="0" smtClean="0"/>
              <a:t>14 </a:t>
            </a:r>
            <a:r>
              <a:rPr lang="de-AT" altLang="de-DE" sz="2000" b="1" dirty="0"/>
              <a:t>April 2016</a:t>
            </a:r>
          </a:p>
        </p:txBody>
      </p:sp>
      <p:pic>
        <p:nvPicPr>
          <p:cNvPr id="2051" name="Picture 4" descr="Cli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19958">
            <a:off x="663393" y="1223833"/>
            <a:ext cx="2039938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28" y="4149080"/>
            <a:ext cx="511175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5175"/>
            <a:ext cx="8229600" cy="792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de-AT" altLang="de-DE" sz="2400" b="1" smtClean="0"/>
              <a:t>Finishing the Project “Good Governance in the Information Society“ (until end of 2010)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00213"/>
            <a:ext cx="8229600" cy="4752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CE0014"/>
              </a:buClr>
              <a:buFont typeface="Wingdings" pitchFamily="2" charset="2"/>
              <a:buNone/>
            </a:pPr>
            <a:endParaRPr lang="de-DE" altLang="de-DE" sz="1000" b="1" dirty="0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r>
              <a:rPr lang="en-US" altLang="de-DE" b="1" dirty="0" smtClean="0"/>
              <a:t>“Certification”</a:t>
            </a:r>
            <a:r>
              <a:rPr lang="en-US" altLang="de-DE" dirty="0" smtClean="0"/>
              <a:t>: 3 expert meetings in Strasbourg and discussions at </a:t>
            </a:r>
            <a:br>
              <a:rPr lang="en-US" altLang="de-DE" dirty="0" smtClean="0"/>
            </a:br>
            <a:r>
              <a:rPr lang="en-US" altLang="de-DE" dirty="0" smtClean="0"/>
              <a:t>E-VOTE Conference in </a:t>
            </a:r>
            <a:r>
              <a:rPr lang="en-US" altLang="de-DE" dirty="0" err="1" smtClean="0"/>
              <a:t>Lochau</a:t>
            </a:r>
            <a:r>
              <a:rPr lang="en-US" altLang="de-DE" dirty="0" smtClean="0"/>
              <a:t>/</a:t>
            </a:r>
            <a:r>
              <a:rPr lang="en-US" altLang="de-DE" dirty="0" err="1" smtClean="0"/>
              <a:t>Bregenz</a:t>
            </a:r>
            <a:r>
              <a:rPr lang="en-US" altLang="de-DE" dirty="0" smtClean="0"/>
              <a:t> in July 2010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r>
              <a:rPr lang="en-US" altLang="de-DE" b="1" dirty="0" smtClean="0"/>
              <a:t>“Observation”</a:t>
            </a:r>
            <a:r>
              <a:rPr lang="en-US" altLang="de-DE" dirty="0" smtClean="0"/>
              <a:t>: 1 expert seminar in Oslo and discussions at E-VOTE Conference in </a:t>
            </a:r>
            <a:r>
              <a:rPr lang="en-US" altLang="de-DE" dirty="0" err="1" smtClean="0"/>
              <a:t>Lochau</a:t>
            </a:r>
            <a:r>
              <a:rPr lang="en-US" altLang="de-DE" dirty="0" smtClean="0"/>
              <a:t>/</a:t>
            </a:r>
            <a:r>
              <a:rPr lang="en-US" altLang="de-DE" dirty="0" err="1" smtClean="0"/>
              <a:t>Bregenz</a:t>
            </a:r>
            <a:r>
              <a:rPr lang="en-US" altLang="de-DE" dirty="0" smtClean="0"/>
              <a:t> in July 2010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r>
              <a:rPr lang="en-US" altLang="de-DE" b="1" dirty="0" smtClean="0"/>
              <a:t>3rd E-Voting Review Meeting </a:t>
            </a:r>
            <a:r>
              <a:rPr lang="en-US" altLang="de-DE" dirty="0" smtClean="0"/>
              <a:t>(16-17 November 2010, Strasbourg): Reports of countries and </a:t>
            </a:r>
            <a:r>
              <a:rPr lang="en-US" altLang="de-DE" dirty="0" err="1" smtClean="0"/>
              <a:t>organisations</a:t>
            </a:r>
            <a:r>
              <a:rPr lang="en-US" altLang="de-DE" dirty="0" smtClean="0"/>
              <a:t>; </a:t>
            </a:r>
            <a:br>
              <a:rPr lang="en-US" altLang="de-DE" dirty="0" smtClean="0"/>
            </a:br>
            <a:r>
              <a:rPr lang="en-US" altLang="de-DE" b="1" dirty="0" smtClean="0">
                <a:solidFill>
                  <a:srgbClr val="FF0000"/>
                </a:solidFill>
              </a:rPr>
              <a:t>no official mandate for change of Recommendation </a:t>
            </a:r>
            <a:r>
              <a:rPr lang="en-US" altLang="de-DE" dirty="0" smtClean="0"/>
              <a:t>(“still considered useful instrument”)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endParaRPr lang="en-US" altLang="de-DE" dirty="0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r>
              <a:rPr lang="en-US" altLang="de-DE" b="1" dirty="0" smtClean="0"/>
              <a:t>New Documents:</a:t>
            </a:r>
          </a:p>
          <a:p>
            <a:pPr lvl="1" eaLnBrk="1" hangingPunct="1">
              <a:buClr>
                <a:srgbClr val="CE0014"/>
              </a:buClr>
              <a:buFont typeface="Wingdings" pitchFamily="2" charset="2"/>
              <a:buChar char="Ø"/>
            </a:pPr>
            <a:r>
              <a:rPr lang="de-DE" altLang="de-DE" sz="2000" dirty="0" smtClean="0"/>
              <a:t>“Guidelines on </a:t>
            </a:r>
            <a:r>
              <a:rPr lang="de-DE" altLang="de-DE" sz="2000" dirty="0" err="1" smtClean="0"/>
              <a:t>transparency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of</a:t>
            </a:r>
            <a:r>
              <a:rPr lang="de-DE" altLang="de-DE" sz="2000" dirty="0" smtClean="0"/>
              <a:t> e-</a:t>
            </a:r>
            <a:r>
              <a:rPr lang="de-DE" altLang="de-DE" sz="2000" dirty="0" err="1" smtClean="0"/>
              <a:t>enabled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elections</a:t>
            </a:r>
            <a:r>
              <a:rPr lang="de-DE" altLang="de-DE" sz="2000" dirty="0" smtClean="0"/>
              <a:t>“</a:t>
            </a:r>
            <a:endParaRPr lang="en-US" altLang="de-DE" sz="2000" dirty="0" smtClean="0"/>
          </a:p>
          <a:p>
            <a:pPr lvl="1" eaLnBrk="1" hangingPunct="1">
              <a:buClr>
                <a:srgbClr val="CE0014"/>
              </a:buClr>
              <a:buFont typeface="Wingdings" pitchFamily="2" charset="2"/>
              <a:buChar char="Ø"/>
            </a:pPr>
            <a:r>
              <a:rPr lang="en-US" altLang="de-DE" sz="2000" dirty="0" smtClean="0"/>
              <a:t>“Guidelines on certification of e-voting systems” </a:t>
            </a:r>
          </a:p>
          <a:p>
            <a:pPr lvl="1" eaLnBrk="1" hangingPunct="1">
              <a:buClr>
                <a:srgbClr val="CE0014"/>
              </a:buClr>
              <a:buFont typeface="Wingdings" pitchFamily="2" charset="2"/>
              <a:buChar char="Ø"/>
            </a:pPr>
            <a:r>
              <a:rPr lang="en-US" altLang="de-DE" sz="2000" dirty="0" smtClean="0"/>
              <a:t>“E-Voting Handbook” of the Council of Europe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endParaRPr lang="en-US" altLang="de-DE" dirty="0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endParaRPr lang="en-US" altLang="de-DE" dirty="0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endParaRPr lang="en-US" altLang="de-DE" dirty="0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endParaRPr lang="en-US" altLang="de-DE" dirty="0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endParaRPr lang="de-DE" altLang="de-DE" dirty="0" smtClean="0"/>
          </a:p>
          <a:p>
            <a:pPr lvl="1" eaLnBrk="1" hangingPunct="1">
              <a:buClr>
                <a:srgbClr val="CE0014"/>
              </a:buClr>
              <a:buFont typeface="Wingdings" pitchFamily="2" charset="2"/>
              <a:buChar char="Ø"/>
            </a:pPr>
            <a:endParaRPr lang="de-DE" altLang="de-DE" sz="2000" dirty="0" smtClean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00977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 b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5175"/>
            <a:ext cx="8229600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de-DE" sz="2400" b="1" smtClean="0"/>
              <a:t>Where is Rec(2004)11 used as a reference?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96887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buClr>
                <a:srgbClr val="CE0014"/>
              </a:buClr>
              <a:buFont typeface="Wingdings" pitchFamily="2" charset="2"/>
              <a:buNone/>
              <a:defRPr/>
            </a:pPr>
            <a:endParaRPr lang="de-DE" sz="900" b="1" dirty="0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  <a:defRPr/>
            </a:pPr>
            <a:r>
              <a:rPr lang="en-US" sz="2200" b="1" dirty="0" smtClean="0"/>
              <a:t>Norway:</a:t>
            </a:r>
            <a:r>
              <a:rPr lang="en-US" sz="2200" dirty="0" smtClean="0"/>
              <a:t> incorporated most of Rec’s standards into regulatory framework for 2011 and 2013 internet voting trials.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  <a:defRPr/>
            </a:pPr>
            <a:r>
              <a:rPr lang="en-US" sz="2200" b="1" dirty="0" smtClean="0"/>
              <a:t>Belgium</a:t>
            </a:r>
            <a:r>
              <a:rPr lang="en-US" sz="2200" b="1" dirty="0"/>
              <a:t>:</a:t>
            </a:r>
            <a:r>
              <a:rPr lang="en-US" sz="2200" dirty="0"/>
              <a:t> 2007 study on e-voting (reference, benchmark) </a:t>
            </a:r>
            <a:endParaRPr lang="en-US" sz="2200" dirty="0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  <a:defRPr/>
            </a:pPr>
            <a:r>
              <a:rPr lang="en-US" sz="2200" b="1" dirty="0" smtClean="0"/>
              <a:t>Estonia</a:t>
            </a:r>
            <a:r>
              <a:rPr lang="en-US" sz="2200" b="1" dirty="0"/>
              <a:t>: </a:t>
            </a:r>
            <a:r>
              <a:rPr lang="en-US" sz="2200" dirty="0"/>
              <a:t>Supreme Court considered Recommendation when deciding about the constitutionality of e-voting. </a:t>
            </a:r>
            <a:endParaRPr lang="en-US" sz="2200" dirty="0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  <a:defRPr/>
            </a:pPr>
            <a:r>
              <a:rPr lang="en-US" sz="2200" b="1" dirty="0" smtClean="0"/>
              <a:t>Finland</a:t>
            </a:r>
            <a:r>
              <a:rPr lang="en-US" sz="2200" b="1" dirty="0"/>
              <a:t>:</a:t>
            </a:r>
            <a:r>
              <a:rPr lang="en-US" sz="2200" dirty="0"/>
              <a:t> 2008 pilot took Rec. into </a:t>
            </a:r>
            <a:r>
              <a:rPr lang="en-US" sz="2200" dirty="0" smtClean="0"/>
              <a:t>account.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  <a:defRPr/>
            </a:pPr>
            <a:r>
              <a:rPr lang="en-US" sz="2200" b="1" dirty="0" smtClean="0"/>
              <a:t>Switzerland</a:t>
            </a:r>
            <a:r>
              <a:rPr lang="en-US" sz="2200" b="1" dirty="0"/>
              <a:t>:</a:t>
            </a:r>
            <a:r>
              <a:rPr lang="en-US" sz="2200" dirty="0"/>
              <a:t> </a:t>
            </a:r>
            <a:r>
              <a:rPr lang="en-US" sz="2200" dirty="0" smtClean="0"/>
              <a:t>Recommendation </a:t>
            </a:r>
            <a:r>
              <a:rPr lang="en-US" sz="2200" dirty="0"/>
              <a:t>“on the radar” </a:t>
            </a:r>
            <a:endParaRPr lang="en-US" sz="2200" dirty="0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  <a:defRPr/>
            </a:pPr>
            <a:r>
              <a:rPr lang="en-US" sz="2200" b="1" dirty="0" smtClean="0"/>
              <a:t>Austria</a:t>
            </a:r>
            <a:r>
              <a:rPr lang="en-US" sz="2200" b="1" dirty="0"/>
              <a:t>:</a:t>
            </a:r>
            <a:r>
              <a:rPr lang="en-US" sz="2200" dirty="0"/>
              <a:t> d</a:t>
            </a:r>
            <a:r>
              <a:rPr lang="en-US" sz="2200" dirty="0" smtClean="0"/>
              <a:t>rawn </a:t>
            </a:r>
            <a:r>
              <a:rPr lang="en-US" sz="2200" dirty="0"/>
              <a:t>upon for 2009 </a:t>
            </a:r>
            <a:r>
              <a:rPr lang="en-US" sz="2200" dirty="0" smtClean="0"/>
              <a:t>Students</a:t>
            </a:r>
            <a:r>
              <a:rPr lang="en-US" sz="2200" dirty="0"/>
              <a:t>’ </a:t>
            </a:r>
            <a:r>
              <a:rPr lang="en-US" sz="2200" dirty="0" smtClean="0"/>
              <a:t>elections e-voting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  <a:defRPr/>
            </a:pPr>
            <a:r>
              <a:rPr lang="en-US" sz="2200" b="1" dirty="0" smtClean="0"/>
              <a:t>OSCE/ODIHR</a:t>
            </a:r>
            <a:r>
              <a:rPr lang="en-US" sz="2200" b="1" dirty="0"/>
              <a:t>:</a:t>
            </a:r>
            <a:r>
              <a:rPr lang="en-US" sz="2200" dirty="0"/>
              <a:t> Reference </a:t>
            </a:r>
            <a:r>
              <a:rPr lang="en-US" sz="2200" dirty="0" smtClean="0"/>
              <a:t>when </a:t>
            </a:r>
            <a:r>
              <a:rPr lang="en-US" sz="2200" dirty="0"/>
              <a:t>monitoring “New Voting </a:t>
            </a:r>
            <a:r>
              <a:rPr lang="en-US" sz="2200" dirty="0" smtClean="0"/>
              <a:t>Technologies”</a:t>
            </a:r>
          </a:p>
          <a:p>
            <a:pPr marL="0" indent="0" eaLnBrk="1" hangingPunct="1">
              <a:buClr>
                <a:srgbClr val="CE0014"/>
              </a:buClr>
              <a:defRPr/>
            </a:pPr>
            <a:endParaRPr lang="en-US" sz="2200" dirty="0" smtClean="0"/>
          </a:p>
          <a:p>
            <a:pPr marL="0" indent="0" eaLnBrk="1" hangingPunct="1">
              <a:buClr>
                <a:srgbClr val="CE0014"/>
              </a:buClr>
              <a:defRPr/>
            </a:pPr>
            <a:r>
              <a:rPr lang="en-US" sz="2200" dirty="0" smtClean="0"/>
              <a:t>Also used </a:t>
            </a:r>
            <a:r>
              <a:rPr lang="en-US" sz="2200" dirty="0"/>
              <a:t>by other </a:t>
            </a:r>
            <a:r>
              <a:rPr lang="en-US" sz="2200" dirty="0" smtClean="0"/>
              <a:t>int’l organizations </a:t>
            </a:r>
            <a:r>
              <a:rPr lang="en-US" sz="2200" dirty="0"/>
              <a:t>and countries overseas.</a:t>
            </a:r>
            <a:endParaRPr lang="en-US" sz="2200" dirty="0" smtClean="0"/>
          </a:p>
          <a:p>
            <a:pPr eaLnBrk="1" hangingPunct="1">
              <a:lnSpc>
                <a:spcPct val="80000"/>
              </a:lnSpc>
              <a:buClr>
                <a:srgbClr val="CE0014"/>
              </a:buClr>
              <a:buFont typeface="Wingdings" pitchFamily="2" charset="2"/>
              <a:buChar char="Ø"/>
              <a:defRPr/>
            </a:pPr>
            <a:endParaRPr lang="en-US" i="1" dirty="0" smtClean="0"/>
          </a:p>
          <a:p>
            <a:pPr lvl="1" eaLnBrk="1" hangingPunct="1">
              <a:lnSpc>
                <a:spcPct val="80000"/>
              </a:lnSpc>
              <a:buClr>
                <a:srgbClr val="CE0014"/>
              </a:buClr>
              <a:buFont typeface="Wingdings" pitchFamily="2" charset="2"/>
              <a:buChar char="Ø"/>
              <a:defRPr/>
            </a:pPr>
            <a:endParaRPr lang="en-US" sz="2000" dirty="0" smtClean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00977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 b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5175"/>
            <a:ext cx="8229600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de-DE" sz="2400" b="1" smtClean="0"/>
              <a:t>Towards an update?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96887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buClr>
                <a:srgbClr val="CE0014"/>
              </a:buClr>
              <a:buFont typeface="Wingdings" pitchFamily="2" charset="2"/>
              <a:buNone/>
              <a:defRPr/>
            </a:pPr>
            <a:endParaRPr lang="de-DE" sz="900" b="1" dirty="0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  <a:defRPr/>
            </a:pPr>
            <a:r>
              <a:rPr lang="en-US" sz="2200" dirty="0" smtClean="0"/>
              <a:t>No more Council of Europe project after 2010.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  <a:defRPr/>
            </a:pPr>
            <a:r>
              <a:rPr lang="en-US" sz="2200" dirty="0" smtClean="0"/>
              <a:t>Competent division in the Council of Europe: “Division of Electoral Assistance and Census“ (Directorate of Democratic Governance as part of Directorate General of Democracy)</a:t>
            </a:r>
          </a:p>
          <a:p>
            <a:pPr marL="0" indent="0" eaLnBrk="1" hangingPunct="1">
              <a:buClr>
                <a:srgbClr val="CE0014"/>
              </a:buClr>
              <a:defRPr/>
            </a:pPr>
            <a:endParaRPr lang="en-US" sz="2200" dirty="0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  <a:defRPr/>
            </a:pPr>
            <a:r>
              <a:rPr lang="en-US" sz="2200" b="1" dirty="0" smtClean="0"/>
              <a:t>4th Review meeting in </a:t>
            </a:r>
            <a:r>
              <a:rPr lang="en-US" sz="2200" b="1" dirty="0" err="1" smtClean="0"/>
              <a:t>Lochau</a:t>
            </a:r>
            <a:r>
              <a:rPr lang="en-US" sz="2200" b="1" dirty="0" smtClean="0"/>
              <a:t>/</a:t>
            </a:r>
            <a:r>
              <a:rPr lang="en-US" sz="2200" b="1" dirty="0" err="1" smtClean="0"/>
              <a:t>Bregenz</a:t>
            </a:r>
            <a:r>
              <a:rPr lang="en-US" sz="2200" b="1" dirty="0" smtClean="0"/>
              <a:t> in 2012: </a:t>
            </a:r>
          </a:p>
          <a:p>
            <a:pPr lvl="1" eaLnBrk="1" hangingPunct="1">
              <a:buClr>
                <a:srgbClr val="CE0014"/>
              </a:buClr>
              <a:buFont typeface="Wingdings" pitchFamily="2" charset="2"/>
              <a:buChar char="Ø"/>
              <a:defRPr/>
            </a:pPr>
            <a:r>
              <a:rPr lang="en-US" sz="2000" dirty="0" smtClean="0"/>
              <a:t>Rec(2004)11 still precious but number of issues outdated or not dealt with any more.</a:t>
            </a:r>
          </a:p>
          <a:p>
            <a:pPr lvl="1" eaLnBrk="1" hangingPunct="1">
              <a:buClr>
                <a:srgbClr val="CE0014"/>
              </a:buClr>
              <a:buFont typeface="Wingdings" pitchFamily="2" charset="2"/>
              <a:buChar char="Ø"/>
              <a:defRPr/>
            </a:pPr>
            <a:r>
              <a:rPr lang="en-US" sz="2000" dirty="0" smtClean="0"/>
              <a:t>Member States “agreed to recommend that the 2004 Committee of Ministers‘ Recommendation (…) should be formally updated.“. </a:t>
            </a:r>
          </a:p>
          <a:p>
            <a:pPr lvl="1" eaLnBrk="1" hangingPunct="1">
              <a:buClr>
                <a:srgbClr val="CE0014"/>
              </a:buClr>
              <a:buFont typeface="Wingdings" pitchFamily="2" charset="2"/>
              <a:buChar char="Ø"/>
              <a:defRPr/>
            </a:pPr>
            <a:r>
              <a:rPr lang="en-US" sz="2000" dirty="0" smtClean="0"/>
              <a:t>“… biennial review meetings were highly useful and should be continued (…)”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  <a:defRPr/>
            </a:pPr>
            <a:endParaRPr lang="en-US" sz="2200" dirty="0" smtClean="0"/>
          </a:p>
          <a:p>
            <a:pPr eaLnBrk="1" hangingPunct="1">
              <a:lnSpc>
                <a:spcPct val="80000"/>
              </a:lnSpc>
              <a:buClr>
                <a:srgbClr val="CE0014"/>
              </a:buClr>
              <a:buFont typeface="Wingdings" pitchFamily="2" charset="2"/>
              <a:buChar char="Ø"/>
              <a:defRPr/>
            </a:pPr>
            <a:endParaRPr lang="en-US" i="1" dirty="0" smtClean="0"/>
          </a:p>
          <a:p>
            <a:pPr lvl="1" eaLnBrk="1" hangingPunct="1">
              <a:lnSpc>
                <a:spcPct val="80000"/>
              </a:lnSpc>
              <a:buClr>
                <a:srgbClr val="CE0014"/>
              </a:buClr>
              <a:buFont typeface="Wingdings" pitchFamily="2" charset="2"/>
              <a:buChar char="Ø"/>
              <a:defRPr/>
            </a:pPr>
            <a:endParaRPr lang="en-US" sz="2000" dirty="0" smtClean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00977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 b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5175"/>
            <a:ext cx="8229600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de-DE" sz="2400" b="1" smtClean="0"/>
              <a:t>Informal Experts’ Meeting in Vienna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968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buClr>
                <a:srgbClr val="CE0014"/>
              </a:buClr>
              <a:buFont typeface="Wingdings" pitchFamily="2" charset="2"/>
              <a:buNone/>
            </a:pPr>
            <a:endParaRPr lang="de-DE" altLang="de-DE" sz="900" b="1" dirty="0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r>
              <a:rPr lang="en-US" altLang="de-DE" sz="2200" b="1" dirty="0" smtClean="0"/>
              <a:t>19 December 2013: </a:t>
            </a:r>
            <a:r>
              <a:rPr lang="en-US" altLang="de-DE" sz="2200" dirty="0" smtClean="0"/>
              <a:t>Informal experts’ workshop in Vienna organized by Secretariat of Council of Europe in co-operation with Austrian Federal Ministry of the Interior. 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r>
              <a:rPr lang="en-US" altLang="de-DE" sz="2200" dirty="0" smtClean="0"/>
              <a:t>Report “on the possible update of Rec(2004)11” commissioned by the Council of Europe (author: Ardita Driza Maurer).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r>
              <a:rPr lang="en-US" altLang="de-DE" sz="2200" b="1" dirty="0" smtClean="0"/>
              <a:t>Outcome:</a:t>
            </a:r>
            <a:r>
              <a:rPr lang="en-US" altLang="de-DE" sz="2200" dirty="0" smtClean="0"/>
              <a:t> </a:t>
            </a:r>
            <a:r>
              <a:rPr lang="en-US" altLang="de-DE" sz="2200" i="1" dirty="0" smtClean="0"/>
              <a:t>“ … there are a number of strong and valid reasons for updating Recommendation Rec(2004)11.” (…) “Do no rewrite Recommendation but update where necessary.”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r>
              <a:rPr lang="en-US" altLang="de-DE" sz="2200" dirty="0" smtClean="0"/>
              <a:t>Future budget should allow work on updates of Rec(2004)11.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r>
              <a:rPr lang="en-US" altLang="de-DE" sz="2200" dirty="0" smtClean="0"/>
              <a:t>Exact terms of update should be left to the Council of Ministers of the Council of Europe. 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endParaRPr lang="en-US" altLang="de-DE" sz="2200" dirty="0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endParaRPr lang="en-US" altLang="de-DE" sz="2200" dirty="0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endParaRPr lang="en-US" altLang="de-DE" sz="2200" dirty="0" smtClean="0"/>
          </a:p>
          <a:p>
            <a:pPr eaLnBrk="1" hangingPunct="1">
              <a:lnSpc>
                <a:spcPct val="80000"/>
              </a:lnSpc>
              <a:buClr>
                <a:srgbClr val="CE0014"/>
              </a:buClr>
              <a:buFont typeface="Wingdings" pitchFamily="2" charset="2"/>
              <a:buChar char="Ø"/>
            </a:pPr>
            <a:endParaRPr lang="en-US" altLang="de-DE" i="1" dirty="0" smtClean="0"/>
          </a:p>
          <a:p>
            <a:pPr lvl="1" eaLnBrk="1" hangingPunct="1">
              <a:lnSpc>
                <a:spcPct val="80000"/>
              </a:lnSpc>
              <a:buClr>
                <a:srgbClr val="CE0014"/>
              </a:buClr>
              <a:buFont typeface="Wingdings" pitchFamily="2" charset="2"/>
              <a:buChar char="Ø"/>
            </a:pPr>
            <a:endParaRPr lang="en-US" altLang="de-DE" sz="2000" dirty="0" smtClean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00977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 b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5175"/>
            <a:ext cx="8229600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de-DE" sz="2400" b="1" smtClean="0"/>
              <a:t>Further steps in 2014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968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buClr>
                <a:srgbClr val="CE0014"/>
              </a:buClr>
              <a:buFont typeface="Wingdings" pitchFamily="2" charset="2"/>
              <a:buNone/>
            </a:pPr>
            <a:endParaRPr lang="de-DE" altLang="de-DE" sz="900" b="1" dirty="0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r>
              <a:rPr lang="en-US" altLang="de-DE" sz="2200" dirty="0" smtClean="0"/>
              <a:t>Ministers' Deputies/Rapporteur Group on Democracy </a:t>
            </a:r>
            <a:br>
              <a:rPr lang="en-US" altLang="de-DE" sz="2200" dirty="0" smtClean="0"/>
            </a:br>
            <a:r>
              <a:rPr lang="en-US" altLang="de-DE" sz="2200" dirty="0" smtClean="0"/>
              <a:t>(GR-DEM) on 20 May 2014 discussed </a:t>
            </a:r>
            <a:r>
              <a:rPr lang="en-US" altLang="de-DE" sz="2200" dirty="0" smtClean="0">
                <a:sym typeface="Wingdings" pitchFamily="2" charset="2"/>
              </a:rPr>
              <a:t>report of Vienna </a:t>
            </a:r>
            <a:br>
              <a:rPr lang="en-US" altLang="de-DE" sz="2200" dirty="0" smtClean="0">
                <a:sym typeface="Wingdings" pitchFamily="2" charset="2"/>
              </a:rPr>
            </a:br>
            <a:r>
              <a:rPr lang="en-US" altLang="de-DE" sz="2200" dirty="0" smtClean="0">
                <a:sym typeface="Wingdings" pitchFamily="2" charset="2"/>
              </a:rPr>
              <a:t/>
            </a:r>
            <a:br>
              <a:rPr lang="en-US" altLang="de-DE" sz="2200" dirty="0" smtClean="0">
                <a:sym typeface="Wingdings" pitchFamily="2" charset="2"/>
              </a:rPr>
            </a:br>
            <a:r>
              <a:rPr lang="en-US" altLang="de-DE" sz="2200" dirty="0" smtClean="0">
                <a:sym typeface="Wingdings" pitchFamily="2" charset="2"/>
              </a:rPr>
              <a:t>but:</a:t>
            </a:r>
            <a:r>
              <a:rPr lang="en-US" altLang="de-DE" sz="2200" dirty="0" smtClean="0"/>
              <a:t> No final decision; </a:t>
            </a:r>
            <a:r>
              <a:rPr lang="en-US" altLang="de-DE" sz="2200" b="1" dirty="0" smtClean="0">
                <a:solidFill>
                  <a:srgbClr val="FF0000"/>
                </a:solidFill>
              </a:rPr>
              <a:t>future of e-voting activities remained uncertain.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endParaRPr lang="en-US" altLang="de-DE" sz="2200" dirty="0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r>
              <a:rPr lang="en-US" altLang="de-DE" sz="2200" dirty="0" smtClean="0"/>
              <a:t>Austria sponsored non-paper with Belgium, Estonia, Hungary, Latvia, Poland and Switzerland </a:t>
            </a:r>
            <a:r>
              <a:rPr lang="en-US" altLang="de-DE" sz="2200" dirty="0" smtClean="0">
                <a:sym typeface="Wingdings" pitchFamily="2" charset="2"/>
              </a:rPr>
              <a:t></a:t>
            </a:r>
            <a:r>
              <a:rPr lang="en-US" altLang="de-DE" sz="2200" dirty="0" smtClean="0"/>
              <a:t> call for a 5th Review Meeting to take place in Autumn 2014.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endParaRPr lang="en-US" altLang="de-DE" sz="2200" dirty="0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r>
              <a:rPr lang="en-US" altLang="de-DE" sz="2200" dirty="0" smtClean="0"/>
              <a:t>GR-DEM Meeting on 17 June 2014: Council of Europe confirmed further support and organization of another Review Meeting (scheduled for 28 October in Austria). </a:t>
            </a:r>
          </a:p>
          <a:p>
            <a:pPr eaLnBrk="1" hangingPunct="1">
              <a:lnSpc>
                <a:spcPct val="80000"/>
              </a:lnSpc>
              <a:buClr>
                <a:srgbClr val="CE0014"/>
              </a:buClr>
              <a:buFont typeface="Wingdings" pitchFamily="2" charset="2"/>
              <a:buChar char="Ø"/>
            </a:pPr>
            <a:endParaRPr lang="en-US" altLang="de-DE" i="1" dirty="0" smtClean="0"/>
          </a:p>
          <a:p>
            <a:pPr lvl="1" eaLnBrk="1" hangingPunct="1">
              <a:lnSpc>
                <a:spcPct val="80000"/>
              </a:lnSpc>
              <a:buClr>
                <a:srgbClr val="CE0014"/>
              </a:buClr>
              <a:buFont typeface="Wingdings" pitchFamily="2" charset="2"/>
              <a:buChar char="Ø"/>
            </a:pPr>
            <a:endParaRPr lang="en-US" altLang="de-DE" sz="2000" dirty="0" smtClean="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00977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 b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5175"/>
            <a:ext cx="8229600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de-DE" sz="2400" b="1" smtClean="0"/>
              <a:t>5th Review Meeting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968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endParaRPr lang="en-US" altLang="de-DE" sz="2200" dirty="0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r>
              <a:rPr lang="en-US" altLang="de-DE" sz="2200" dirty="0" smtClean="0"/>
              <a:t> Organized on 28 October 2014 in </a:t>
            </a:r>
            <a:r>
              <a:rPr lang="en-US" altLang="de-DE" sz="2200" dirty="0" err="1" smtClean="0"/>
              <a:t>Lochau</a:t>
            </a:r>
            <a:r>
              <a:rPr lang="en-US" altLang="de-DE" sz="2200" dirty="0" smtClean="0"/>
              <a:t>/</a:t>
            </a:r>
            <a:r>
              <a:rPr lang="en-US" altLang="de-DE" sz="2200" dirty="0" err="1" smtClean="0"/>
              <a:t>Bregenz</a:t>
            </a:r>
            <a:r>
              <a:rPr lang="en-US" altLang="de-DE" sz="2200" dirty="0" smtClean="0"/>
              <a:t> (Austria as co-host), right before EVOTE2014.</a:t>
            </a:r>
            <a:br>
              <a:rPr lang="en-US" altLang="de-DE" sz="2200" dirty="0" smtClean="0"/>
            </a:br>
            <a:endParaRPr lang="en-US" altLang="de-DE" sz="2200" dirty="0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r>
              <a:rPr lang="en-US" altLang="de-DE" sz="2200" b="1" dirty="0" smtClean="0"/>
              <a:t>Conclusions:</a:t>
            </a:r>
          </a:p>
          <a:p>
            <a:pPr lvl="1" eaLnBrk="1" hangingPunct="1">
              <a:buClr>
                <a:srgbClr val="CE0014"/>
              </a:buClr>
              <a:buFont typeface="Wingdings" pitchFamily="2" charset="2"/>
              <a:buChar char="Ø"/>
            </a:pPr>
            <a:r>
              <a:rPr lang="en-US" altLang="de-DE" sz="2000" dirty="0" smtClean="0"/>
              <a:t>“… update of CM Rec(2004)11 should be </a:t>
            </a:r>
            <a:r>
              <a:rPr lang="en-US" altLang="de-DE" sz="2000" b="1" dirty="0" smtClean="0">
                <a:solidFill>
                  <a:srgbClr val="FF0000"/>
                </a:solidFill>
              </a:rPr>
              <a:t>undertaken in a concentrated way</a:t>
            </a:r>
            <a:r>
              <a:rPr lang="en-US" altLang="de-DE" sz="2000" dirty="0" smtClean="0"/>
              <a:t> by a special ad hoc group of experts, as soon as possible, but at the latest in the intergovernmental structure within the next </a:t>
            </a:r>
            <a:r>
              <a:rPr lang="en-US" altLang="de-DE" sz="2000" dirty="0" err="1" smtClean="0"/>
              <a:t>Programme</a:t>
            </a:r>
            <a:r>
              <a:rPr lang="en-US" altLang="de-DE" sz="2000" dirty="0" smtClean="0"/>
              <a:t> and Budget 2016-17.” </a:t>
            </a:r>
          </a:p>
          <a:p>
            <a:pPr lvl="1" eaLnBrk="1" hangingPunct="1">
              <a:buClr>
                <a:srgbClr val="CE0014"/>
              </a:buClr>
              <a:buFont typeface="Wingdings" pitchFamily="2" charset="2"/>
              <a:buChar char="Ø"/>
            </a:pPr>
            <a:r>
              <a:rPr lang="en-US" altLang="de-DE" sz="2000" dirty="0" smtClean="0"/>
              <a:t>“… group of experts should be composed of government </a:t>
            </a:r>
            <a:r>
              <a:rPr lang="en-US" altLang="de-DE" sz="2000" b="1" dirty="0" smtClean="0">
                <a:solidFill>
                  <a:srgbClr val="FF0000"/>
                </a:solidFill>
              </a:rPr>
              <a:t>representatives from election management bodies </a:t>
            </a:r>
            <a:r>
              <a:rPr lang="en-US" altLang="de-DE" sz="2000" dirty="0" smtClean="0"/>
              <a:t>supported, as necessary, by other relevant stakeholders such as academia, industry, and civil society.”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endParaRPr lang="en-US" altLang="de-DE" i="1" dirty="0" smtClean="0"/>
          </a:p>
          <a:p>
            <a:pPr lvl="1" eaLnBrk="1" hangingPunct="1">
              <a:lnSpc>
                <a:spcPct val="80000"/>
              </a:lnSpc>
              <a:buClr>
                <a:srgbClr val="CE0014"/>
              </a:buClr>
              <a:buFont typeface="Wingdings" pitchFamily="2" charset="2"/>
              <a:buChar char="Ø"/>
            </a:pPr>
            <a:endParaRPr lang="en-US" altLang="de-DE" sz="2000" dirty="0" smtClean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00977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 b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/>
          <p:cNvSpPr>
            <a:spLocks noGrp="1"/>
          </p:cNvSpPr>
          <p:nvPr>
            <p:ph type="title"/>
          </p:nvPr>
        </p:nvSpPr>
        <p:spPr bwMode="auto">
          <a:xfrm>
            <a:off x="468313" y="765175"/>
            <a:ext cx="8229600" cy="576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de-DE" altLang="de-DE" sz="2800" b="1" smtClean="0"/>
              <a:t>Foundation of “CAHVE“ (1)</a:t>
            </a:r>
            <a:endParaRPr lang="de-DE" altLang="de-DE" sz="2800" smtClean="0"/>
          </a:p>
        </p:txBody>
      </p:sp>
      <p:sp>
        <p:nvSpPr>
          <p:cNvPr id="23555" name="Inhaltsplatzhalter 2"/>
          <p:cNvSpPr>
            <a:spLocks noGrp="1"/>
          </p:cNvSpPr>
          <p:nvPr>
            <p:ph idx="1"/>
          </p:nvPr>
        </p:nvSpPr>
        <p:spPr bwMode="auto">
          <a:xfrm>
            <a:off x="395288" y="1628775"/>
            <a:ext cx="8229600" cy="48974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de-DE" altLang="de-DE" sz="2200" dirty="0" smtClean="0"/>
              <a:t>13 </a:t>
            </a:r>
            <a:r>
              <a:rPr lang="de-DE" altLang="de-DE" sz="2200" dirty="0" err="1" smtClean="0"/>
              <a:t>January</a:t>
            </a:r>
            <a:r>
              <a:rPr lang="de-DE" altLang="de-DE" sz="2200" dirty="0" smtClean="0"/>
              <a:t> 2015: „GR-DEM“ in Strasbourg </a:t>
            </a:r>
            <a:r>
              <a:rPr lang="de-DE" altLang="de-DE" sz="2200" dirty="0" err="1" smtClean="0"/>
              <a:t>endorsed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the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conclusions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of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the</a:t>
            </a:r>
            <a:r>
              <a:rPr lang="de-DE" altLang="de-DE" sz="2200" dirty="0" smtClean="0"/>
              <a:t> 5th Review Meeting</a:t>
            </a:r>
          </a:p>
          <a:p>
            <a:pPr>
              <a:buFontTx/>
              <a:buChar char="•"/>
            </a:pPr>
            <a:endParaRPr lang="de-DE" altLang="de-DE" sz="2200" dirty="0" smtClean="0"/>
          </a:p>
          <a:p>
            <a:pPr>
              <a:buFontTx/>
              <a:buChar char="•"/>
            </a:pPr>
            <a:r>
              <a:rPr lang="de-DE" altLang="de-DE" sz="2200" dirty="0" smtClean="0"/>
              <a:t>Agreement </a:t>
            </a:r>
            <a:r>
              <a:rPr lang="de-DE" altLang="de-DE" sz="2200" dirty="0" err="1" smtClean="0"/>
              <a:t>that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experts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of</a:t>
            </a:r>
            <a:r>
              <a:rPr lang="de-DE" altLang="de-DE" sz="2200" dirty="0" smtClean="0"/>
              <a:t> </a:t>
            </a:r>
            <a:r>
              <a:rPr lang="de-DE" altLang="de-DE" sz="2200" b="1" dirty="0" err="1" smtClean="0"/>
              <a:t>competent</a:t>
            </a:r>
            <a:r>
              <a:rPr lang="de-DE" altLang="de-DE" sz="2200" b="1" dirty="0" smtClean="0"/>
              <a:t> EMBs </a:t>
            </a:r>
            <a:r>
              <a:rPr lang="de-DE" altLang="de-DE" sz="2200" dirty="0" smtClean="0"/>
              <a:t>in </a:t>
            </a:r>
            <a:r>
              <a:rPr lang="de-DE" altLang="de-DE" sz="2200" dirty="0" err="1" smtClean="0"/>
              <a:t>the</a:t>
            </a:r>
            <a:r>
              <a:rPr lang="de-DE" altLang="de-DE" sz="2200" dirty="0" smtClean="0"/>
              <a:t> different </a:t>
            </a:r>
            <a:r>
              <a:rPr lang="de-DE" altLang="de-DE" sz="2200" dirty="0" err="1" smtClean="0"/>
              <a:t>member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states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should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lead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the</a:t>
            </a:r>
            <a:r>
              <a:rPr lang="de-DE" altLang="de-DE" sz="2200" dirty="0" smtClean="0"/>
              <a:t> update </a:t>
            </a:r>
            <a:r>
              <a:rPr lang="de-DE" altLang="de-DE" sz="2200" dirty="0" err="1" smtClean="0"/>
              <a:t>process</a:t>
            </a:r>
            <a:r>
              <a:rPr lang="de-DE" altLang="de-DE" sz="2200" dirty="0" smtClean="0"/>
              <a:t> (</a:t>
            </a:r>
            <a:r>
              <a:rPr lang="de-DE" altLang="de-DE" sz="2200" dirty="0" err="1" smtClean="0"/>
              <a:t>no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deferral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to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another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committee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or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group</a:t>
            </a:r>
            <a:r>
              <a:rPr lang="de-DE" altLang="de-DE" sz="2200" dirty="0" smtClean="0"/>
              <a:t>)</a:t>
            </a:r>
          </a:p>
          <a:p>
            <a:pPr>
              <a:buFontTx/>
              <a:buChar char="•"/>
            </a:pPr>
            <a:endParaRPr lang="de-DE" altLang="de-DE" sz="2200" dirty="0" smtClean="0"/>
          </a:p>
          <a:p>
            <a:pPr>
              <a:buFontTx/>
              <a:buChar char="•"/>
            </a:pPr>
            <a:r>
              <a:rPr lang="de-DE" altLang="de-DE" sz="2200" dirty="0" err="1" smtClean="0"/>
              <a:t>Secretariat</a:t>
            </a:r>
            <a:r>
              <a:rPr lang="de-DE" altLang="de-DE" sz="2200" dirty="0" smtClean="0"/>
              <a:t> was </a:t>
            </a:r>
            <a:r>
              <a:rPr lang="de-DE" altLang="de-DE" sz="2200" dirty="0" err="1" smtClean="0"/>
              <a:t>asked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to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prepare</a:t>
            </a:r>
            <a:r>
              <a:rPr lang="de-DE" altLang="de-DE" sz="2200" dirty="0" smtClean="0"/>
              <a:t> a </a:t>
            </a:r>
            <a:r>
              <a:rPr lang="de-DE" altLang="de-DE" sz="2200" dirty="0" err="1" smtClean="0"/>
              <a:t>draft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for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the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creation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of</a:t>
            </a:r>
            <a:r>
              <a:rPr lang="de-DE" altLang="de-DE" sz="2200" dirty="0" smtClean="0"/>
              <a:t> an </a:t>
            </a:r>
            <a:br>
              <a:rPr lang="de-DE" altLang="de-DE" sz="2200" dirty="0" smtClean="0"/>
            </a:br>
            <a:r>
              <a:rPr lang="de-DE" altLang="de-DE" sz="2200" dirty="0" smtClean="0"/>
              <a:t>„Ad-hoc </a:t>
            </a:r>
            <a:r>
              <a:rPr lang="de-DE" altLang="de-DE" sz="2200" dirty="0" err="1" smtClean="0"/>
              <a:t>Committee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of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Experts</a:t>
            </a:r>
            <a:r>
              <a:rPr lang="de-DE" altLang="de-DE" sz="2200" dirty="0" smtClean="0"/>
              <a:t>“ </a:t>
            </a:r>
            <a:r>
              <a:rPr lang="de-DE" altLang="de-DE" sz="2200" dirty="0" err="1" smtClean="0"/>
              <a:t>and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terms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of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reference</a:t>
            </a:r>
            <a:r>
              <a:rPr lang="de-DE" altLang="de-DE" sz="2200" dirty="0" smtClean="0"/>
              <a:t> </a:t>
            </a:r>
            <a:br>
              <a:rPr lang="de-DE" altLang="de-DE" sz="2200" dirty="0" smtClean="0"/>
            </a:br>
            <a:r>
              <a:rPr lang="de-DE" altLang="de-DE" sz="2200" dirty="0" smtClean="0"/>
              <a:t/>
            </a:r>
            <a:br>
              <a:rPr lang="de-DE" altLang="de-DE" sz="2200" dirty="0" smtClean="0"/>
            </a:br>
            <a:r>
              <a:rPr lang="de-DE" altLang="de-DE" sz="2200" dirty="0" smtClean="0">
                <a:sym typeface="Wingdings" pitchFamily="2" charset="2"/>
              </a:rPr>
              <a:t> </a:t>
            </a:r>
            <a:r>
              <a:rPr lang="de-DE" altLang="de-DE" sz="2200" dirty="0" err="1" smtClean="0">
                <a:sym typeface="Wingdings" pitchFamily="2" charset="2"/>
              </a:rPr>
              <a:t>group</a:t>
            </a:r>
            <a:r>
              <a:rPr lang="de-DE" altLang="de-DE" sz="2200" dirty="0" smtClean="0">
                <a:sym typeface="Wingdings" pitchFamily="2" charset="2"/>
              </a:rPr>
              <a:t> </a:t>
            </a:r>
            <a:r>
              <a:rPr lang="de-DE" altLang="de-DE" sz="2200" dirty="0" err="1" smtClean="0">
                <a:sym typeface="Wingdings" pitchFamily="2" charset="2"/>
              </a:rPr>
              <a:t>to</a:t>
            </a:r>
            <a:r>
              <a:rPr lang="de-DE" altLang="de-DE" sz="2200" dirty="0" smtClean="0">
                <a:sym typeface="Wingdings" pitchFamily="2" charset="2"/>
              </a:rPr>
              <a:t> </a:t>
            </a:r>
            <a:r>
              <a:rPr lang="de-DE" altLang="de-DE" sz="2200" dirty="0" err="1" smtClean="0">
                <a:sym typeface="Wingdings" pitchFamily="2" charset="2"/>
              </a:rPr>
              <a:t>be</a:t>
            </a:r>
            <a:r>
              <a:rPr lang="de-DE" altLang="de-DE" sz="2200" dirty="0" smtClean="0">
                <a:sym typeface="Wingdings" pitchFamily="2" charset="2"/>
              </a:rPr>
              <a:t> </a:t>
            </a:r>
            <a:r>
              <a:rPr lang="de-DE" altLang="de-DE" sz="2200" dirty="0" err="1" smtClean="0">
                <a:sym typeface="Wingdings" pitchFamily="2" charset="2"/>
              </a:rPr>
              <a:t>placed</a:t>
            </a:r>
            <a:r>
              <a:rPr lang="de-DE" altLang="de-DE" sz="2200" dirty="0" smtClean="0">
                <a:sym typeface="Wingdings" pitchFamily="2" charset="2"/>
              </a:rPr>
              <a:t> </a:t>
            </a:r>
            <a:r>
              <a:rPr lang="de-DE" altLang="de-DE" sz="2200" dirty="0" err="1" smtClean="0">
                <a:sym typeface="Wingdings" pitchFamily="2" charset="2"/>
              </a:rPr>
              <a:t>directly</a:t>
            </a:r>
            <a:r>
              <a:rPr lang="de-DE" altLang="de-DE" sz="2200" dirty="0" smtClean="0">
                <a:sym typeface="Wingdings" pitchFamily="2" charset="2"/>
              </a:rPr>
              <a:t> </a:t>
            </a:r>
            <a:r>
              <a:rPr lang="de-DE" altLang="de-DE" sz="2200" dirty="0" err="1" smtClean="0">
                <a:sym typeface="Wingdings" pitchFamily="2" charset="2"/>
              </a:rPr>
              <a:t>under</a:t>
            </a:r>
            <a:r>
              <a:rPr lang="de-DE" altLang="de-DE" sz="2200" dirty="0" smtClean="0">
                <a:sym typeface="Wingdings" pitchFamily="2" charset="2"/>
              </a:rPr>
              <a:t> </a:t>
            </a:r>
            <a:r>
              <a:rPr lang="de-DE" altLang="de-DE" sz="2200" dirty="0" err="1" smtClean="0">
                <a:sym typeface="Wingdings" pitchFamily="2" charset="2"/>
              </a:rPr>
              <a:t>Committee</a:t>
            </a:r>
            <a:r>
              <a:rPr lang="de-DE" altLang="de-DE" sz="2200" dirty="0" smtClean="0">
                <a:sym typeface="Wingdings" pitchFamily="2" charset="2"/>
              </a:rPr>
              <a:t> </a:t>
            </a:r>
            <a:r>
              <a:rPr lang="de-DE" altLang="de-DE" sz="2200" dirty="0" err="1" smtClean="0">
                <a:sym typeface="Wingdings" pitchFamily="2" charset="2"/>
              </a:rPr>
              <a:t>of</a:t>
            </a:r>
            <a:r>
              <a:rPr lang="de-DE" altLang="de-DE" sz="2200" dirty="0" smtClean="0">
                <a:sym typeface="Wingdings" pitchFamily="2" charset="2"/>
              </a:rPr>
              <a:t> Ministers</a:t>
            </a:r>
            <a:r>
              <a:rPr lang="de-DE" altLang="de-DE" sz="2200" dirty="0" smtClean="0"/>
              <a:t> </a:t>
            </a:r>
          </a:p>
          <a:p>
            <a:pPr>
              <a:buFontTx/>
              <a:buChar char="•"/>
            </a:pPr>
            <a:endParaRPr lang="de-DE" altLang="de-DE" dirty="0" smtClean="0"/>
          </a:p>
          <a:p>
            <a:pPr>
              <a:buFontTx/>
              <a:buChar char="•"/>
            </a:pPr>
            <a:endParaRPr lang="de-DE" altLang="de-DE" dirty="0" smtClean="0"/>
          </a:p>
          <a:p>
            <a:pPr>
              <a:buFontTx/>
              <a:buChar char="•"/>
            </a:pPr>
            <a:endParaRPr lang="de-DE" altLang="de-DE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1"/>
          <p:cNvSpPr>
            <a:spLocks noGrp="1"/>
          </p:cNvSpPr>
          <p:nvPr>
            <p:ph type="title"/>
          </p:nvPr>
        </p:nvSpPr>
        <p:spPr bwMode="auto">
          <a:xfrm>
            <a:off x="468313" y="765175"/>
            <a:ext cx="8229600" cy="5762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de-DE" altLang="de-DE" sz="2800" b="1" smtClean="0"/>
              <a:t>Foundation of “CAHVE“ (2)</a:t>
            </a:r>
            <a:endParaRPr lang="de-DE" altLang="de-DE" sz="2800" smtClean="0"/>
          </a:p>
        </p:txBody>
      </p:sp>
      <p:sp>
        <p:nvSpPr>
          <p:cNvPr id="24579" name="Inhaltsplatzhalter 2"/>
          <p:cNvSpPr>
            <a:spLocks noGrp="1"/>
          </p:cNvSpPr>
          <p:nvPr>
            <p:ph idx="1"/>
          </p:nvPr>
        </p:nvSpPr>
        <p:spPr bwMode="auto">
          <a:xfrm>
            <a:off x="468313" y="1628775"/>
            <a:ext cx="8229600" cy="4392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de-DE" altLang="de-DE" b="1" dirty="0" smtClean="0"/>
              <a:t>GR-DEM Meeting on 17 March 2015</a:t>
            </a:r>
            <a:r>
              <a:rPr lang="de-DE" altLang="de-DE" dirty="0" smtClean="0"/>
              <a:t>: </a:t>
            </a:r>
            <a:br>
              <a:rPr lang="de-DE" altLang="de-DE" dirty="0" smtClean="0"/>
            </a:br>
            <a:r>
              <a:rPr lang="de-DE" altLang="de-DE" dirty="0" smtClean="0"/>
              <a:t/>
            </a:r>
            <a:br>
              <a:rPr lang="de-DE" altLang="de-DE" dirty="0" smtClean="0"/>
            </a:br>
            <a:r>
              <a:rPr lang="de-DE" altLang="de-DE" dirty="0" err="1" smtClean="0"/>
              <a:t>Draft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of</a:t>
            </a:r>
            <a:r>
              <a:rPr lang="de-DE" altLang="de-DE" dirty="0" smtClean="0"/>
              <a:t> “Terms </a:t>
            </a:r>
            <a:r>
              <a:rPr lang="de-DE" altLang="de-DE" dirty="0" err="1" smtClean="0"/>
              <a:t>of</a:t>
            </a:r>
            <a:r>
              <a:rPr lang="de-DE" altLang="de-DE" dirty="0" smtClean="0"/>
              <a:t> Reference“ was </a:t>
            </a:r>
            <a:r>
              <a:rPr lang="de-DE" altLang="de-DE" dirty="0" err="1" smtClean="0"/>
              <a:t>presented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by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the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Secretariat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and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unanimously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adopted</a:t>
            </a:r>
            <a:r>
              <a:rPr lang="de-DE" altLang="de-DE" dirty="0" smtClean="0"/>
              <a:t>. </a:t>
            </a:r>
          </a:p>
          <a:p>
            <a:pPr>
              <a:buFontTx/>
              <a:buChar char="•"/>
            </a:pPr>
            <a:endParaRPr lang="de-DE" altLang="de-DE" dirty="0" smtClean="0"/>
          </a:p>
          <a:p>
            <a:pPr>
              <a:buFontTx/>
              <a:buChar char="•"/>
            </a:pPr>
            <a:r>
              <a:rPr lang="de-DE" altLang="de-DE" dirty="0" smtClean="0"/>
              <a:t>1 April 2015: Ministers‘ </a:t>
            </a:r>
            <a:r>
              <a:rPr lang="de-DE" altLang="de-DE" dirty="0" err="1" smtClean="0"/>
              <a:t>Deputies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approve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the</a:t>
            </a:r>
            <a:r>
              <a:rPr lang="de-DE" altLang="de-DE" dirty="0" smtClean="0"/>
              <a:t> Terms </a:t>
            </a:r>
            <a:r>
              <a:rPr lang="de-DE" altLang="de-DE" dirty="0" err="1" smtClean="0"/>
              <a:t>of</a:t>
            </a:r>
            <a:r>
              <a:rPr lang="de-DE" altLang="de-DE" dirty="0" smtClean="0"/>
              <a:t> Reference </a:t>
            </a:r>
            <a:r>
              <a:rPr lang="de-DE" altLang="de-DE" dirty="0" err="1" smtClean="0"/>
              <a:t>without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further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debate</a:t>
            </a:r>
            <a:r>
              <a:rPr lang="de-DE" altLang="de-DE" dirty="0" smtClean="0"/>
              <a:t>. </a:t>
            </a:r>
          </a:p>
          <a:p>
            <a:pPr>
              <a:buFontTx/>
              <a:buChar char="•"/>
            </a:pPr>
            <a:endParaRPr lang="de-DE" altLang="de-DE" dirty="0" smtClean="0"/>
          </a:p>
          <a:p>
            <a:pPr>
              <a:buFontTx/>
              <a:buChar char="•"/>
            </a:pPr>
            <a:r>
              <a:rPr lang="de-DE" altLang="de-DE" b="1" dirty="0" err="1" smtClean="0"/>
              <a:t>Creation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of</a:t>
            </a:r>
            <a:r>
              <a:rPr lang="de-DE" altLang="de-DE" b="1" dirty="0" smtClean="0"/>
              <a:t> CAHVE </a:t>
            </a:r>
            <a:r>
              <a:rPr lang="de-DE" altLang="de-DE" dirty="0" smtClean="0"/>
              <a:t>(“Ad hoc </a:t>
            </a:r>
            <a:r>
              <a:rPr lang="de-DE" altLang="de-DE" dirty="0" err="1" smtClean="0"/>
              <a:t>committee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of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experts</a:t>
            </a:r>
            <a:r>
              <a:rPr lang="de-DE" altLang="de-DE" dirty="0" smtClean="0"/>
              <a:t> on legal, operational </a:t>
            </a:r>
            <a:r>
              <a:rPr lang="de-DE" altLang="de-DE" dirty="0" err="1" smtClean="0"/>
              <a:t>and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technical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standards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for</a:t>
            </a:r>
            <a:r>
              <a:rPr lang="de-DE" altLang="de-DE" dirty="0" smtClean="0"/>
              <a:t> e-</a:t>
            </a:r>
            <a:r>
              <a:rPr lang="de-DE" altLang="de-DE" dirty="0" err="1" smtClean="0"/>
              <a:t>voting</a:t>
            </a:r>
            <a:r>
              <a:rPr lang="de-DE" altLang="de-DE" dirty="0" smtClean="0"/>
              <a:t>“) </a:t>
            </a:r>
            <a:br>
              <a:rPr lang="de-DE" altLang="de-DE" dirty="0" smtClean="0"/>
            </a:br>
            <a:r>
              <a:rPr lang="de-DE" altLang="de-DE" dirty="0" smtClean="0"/>
              <a:t/>
            </a:r>
            <a:br>
              <a:rPr lang="de-DE" altLang="de-DE" dirty="0" smtClean="0"/>
            </a:br>
            <a:r>
              <a:rPr lang="de-DE" altLang="de-DE" dirty="0" smtClean="0">
                <a:sym typeface="Wingdings" pitchFamily="2" charset="2"/>
              </a:rPr>
              <a:t> </a:t>
            </a:r>
            <a:r>
              <a:rPr lang="de-DE" altLang="de-DE" dirty="0" err="1" smtClean="0">
                <a:sym typeface="Wingdings" pitchFamily="2" charset="2"/>
              </a:rPr>
              <a:t>at</a:t>
            </a:r>
            <a:r>
              <a:rPr lang="de-DE" altLang="de-DE" dirty="0" smtClean="0">
                <a:sym typeface="Wingdings" pitchFamily="2" charset="2"/>
              </a:rPr>
              <a:t> </a:t>
            </a:r>
            <a:r>
              <a:rPr lang="de-DE" altLang="de-DE" dirty="0" err="1" smtClean="0">
                <a:sym typeface="Wingdings" pitchFamily="2" charset="2"/>
              </a:rPr>
              <a:t>the</a:t>
            </a:r>
            <a:r>
              <a:rPr lang="de-DE" altLang="de-DE" dirty="0" smtClean="0">
                <a:sym typeface="Wingdings" pitchFamily="2" charset="2"/>
              </a:rPr>
              <a:t> </a:t>
            </a:r>
            <a:r>
              <a:rPr lang="de-DE" altLang="de-DE" dirty="0" err="1" smtClean="0">
                <a:sym typeface="Wingdings" pitchFamily="2" charset="2"/>
              </a:rPr>
              <a:t>beginning</a:t>
            </a:r>
            <a:r>
              <a:rPr lang="de-DE" altLang="de-DE" dirty="0" smtClean="0">
                <a:sym typeface="Wingdings" pitchFamily="2" charset="2"/>
              </a:rPr>
              <a:t> </a:t>
            </a:r>
            <a:r>
              <a:rPr lang="de-DE" altLang="de-DE" dirty="0" err="1" smtClean="0">
                <a:sym typeface="Wingdings" pitchFamily="2" charset="2"/>
              </a:rPr>
              <a:t>meant</a:t>
            </a:r>
            <a:r>
              <a:rPr lang="de-DE" altLang="de-DE" dirty="0" smtClean="0">
                <a:sym typeface="Wingdings" pitchFamily="2" charset="2"/>
              </a:rPr>
              <a:t> </a:t>
            </a:r>
            <a:r>
              <a:rPr lang="de-DE" altLang="de-DE" dirty="0" err="1" smtClean="0">
                <a:sym typeface="Wingdings" pitchFamily="2" charset="2"/>
              </a:rPr>
              <a:t>to</a:t>
            </a:r>
            <a:r>
              <a:rPr lang="de-DE" altLang="de-DE" dirty="0" smtClean="0">
                <a:sym typeface="Wingdings" pitchFamily="2" charset="2"/>
              </a:rPr>
              <a:t> </a:t>
            </a:r>
            <a:r>
              <a:rPr lang="de-DE" altLang="de-DE" dirty="0" err="1" smtClean="0">
                <a:sym typeface="Wingdings" pitchFamily="2" charset="2"/>
              </a:rPr>
              <a:t>operate</a:t>
            </a:r>
            <a:r>
              <a:rPr lang="de-DE" altLang="de-DE" dirty="0" smtClean="0">
                <a:sym typeface="Wingdings" pitchFamily="2" charset="2"/>
              </a:rPr>
              <a:t> </a:t>
            </a:r>
            <a:r>
              <a:rPr lang="de-DE" altLang="de-DE" dirty="0" err="1" smtClean="0">
                <a:sym typeface="Wingdings" pitchFamily="2" charset="2"/>
              </a:rPr>
              <a:t>until</a:t>
            </a:r>
            <a:r>
              <a:rPr lang="de-DE" altLang="de-DE" dirty="0" smtClean="0">
                <a:sym typeface="Wingdings" pitchFamily="2" charset="2"/>
              </a:rPr>
              <a:t> </a:t>
            </a:r>
            <a:r>
              <a:rPr lang="de-DE" altLang="de-DE" dirty="0" err="1" smtClean="0">
                <a:sym typeface="Wingdings" pitchFamily="2" charset="2"/>
              </a:rPr>
              <a:t>the</a:t>
            </a:r>
            <a:r>
              <a:rPr lang="de-DE" altLang="de-DE" dirty="0" smtClean="0">
                <a:sym typeface="Wingdings" pitchFamily="2" charset="2"/>
              </a:rPr>
              <a:t> end </a:t>
            </a:r>
            <a:r>
              <a:rPr lang="de-DE" altLang="de-DE" dirty="0" err="1" smtClean="0">
                <a:sym typeface="Wingdings" pitchFamily="2" charset="2"/>
              </a:rPr>
              <a:t>of</a:t>
            </a:r>
            <a:r>
              <a:rPr lang="de-DE" altLang="de-DE" dirty="0" smtClean="0">
                <a:sym typeface="Wingdings" pitchFamily="2" charset="2"/>
              </a:rPr>
              <a:t> 2015 but </a:t>
            </a:r>
            <a:r>
              <a:rPr lang="de-DE" altLang="de-DE" dirty="0" err="1" smtClean="0">
                <a:sym typeface="Wingdings" pitchFamily="2" charset="2"/>
              </a:rPr>
              <a:t>terms</a:t>
            </a:r>
            <a:r>
              <a:rPr lang="de-DE" altLang="de-DE" dirty="0" smtClean="0">
                <a:sym typeface="Wingdings" pitchFamily="2" charset="2"/>
              </a:rPr>
              <a:t> </a:t>
            </a:r>
            <a:r>
              <a:rPr lang="de-DE" altLang="de-DE" dirty="0" err="1" smtClean="0">
                <a:sym typeface="Wingdings" pitchFamily="2" charset="2"/>
              </a:rPr>
              <a:t>of</a:t>
            </a:r>
            <a:r>
              <a:rPr lang="de-DE" altLang="de-DE" dirty="0" smtClean="0">
                <a:sym typeface="Wingdings" pitchFamily="2" charset="2"/>
              </a:rPr>
              <a:t> </a:t>
            </a:r>
            <a:r>
              <a:rPr lang="de-DE" altLang="de-DE" dirty="0" err="1" smtClean="0">
                <a:sym typeface="Wingdings" pitchFamily="2" charset="2"/>
              </a:rPr>
              <a:t>reference</a:t>
            </a:r>
            <a:r>
              <a:rPr lang="de-DE" altLang="de-DE" dirty="0" smtClean="0">
                <a:sym typeface="Wingdings" pitchFamily="2" charset="2"/>
              </a:rPr>
              <a:t> </a:t>
            </a:r>
            <a:r>
              <a:rPr lang="de-DE" altLang="de-DE" dirty="0" err="1" smtClean="0">
                <a:sym typeface="Wingdings" pitchFamily="2" charset="2"/>
              </a:rPr>
              <a:t>were</a:t>
            </a:r>
            <a:r>
              <a:rPr lang="de-DE" altLang="de-DE" dirty="0" smtClean="0">
                <a:sym typeface="Wingdings" pitchFamily="2" charset="2"/>
              </a:rPr>
              <a:t> </a:t>
            </a:r>
            <a:r>
              <a:rPr lang="de-DE" altLang="de-DE" dirty="0" err="1" smtClean="0">
                <a:sym typeface="Wingdings" pitchFamily="2" charset="2"/>
              </a:rPr>
              <a:t>extended</a:t>
            </a:r>
            <a:r>
              <a:rPr lang="de-DE" altLang="de-DE" dirty="0" smtClean="0">
                <a:sym typeface="Wingdings" pitchFamily="2" charset="2"/>
              </a:rPr>
              <a:t> </a:t>
            </a:r>
            <a:r>
              <a:rPr lang="de-DE" altLang="de-DE" dirty="0" err="1" smtClean="0">
                <a:sym typeface="Wingdings" pitchFamily="2" charset="2"/>
              </a:rPr>
              <a:t>to</a:t>
            </a:r>
            <a:r>
              <a:rPr lang="de-DE" altLang="de-DE" dirty="0" smtClean="0">
                <a:sym typeface="Wingdings" pitchFamily="2" charset="2"/>
              </a:rPr>
              <a:t> 2016 (due </a:t>
            </a:r>
            <a:r>
              <a:rPr lang="de-DE" altLang="de-DE" dirty="0" err="1" smtClean="0">
                <a:sym typeface="Wingdings" pitchFamily="2" charset="2"/>
              </a:rPr>
              <a:t>to</a:t>
            </a:r>
            <a:r>
              <a:rPr lang="de-DE" altLang="de-DE" dirty="0" smtClean="0">
                <a:sym typeface="Wingdings" pitchFamily="2" charset="2"/>
              </a:rPr>
              <a:t> </a:t>
            </a:r>
            <a:r>
              <a:rPr lang="de-DE" altLang="de-DE" dirty="0" err="1" smtClean="0">
                <a:sym typeface="Wingdings" pitchFamily="2" charset="2"/>
              </a:rPr>
              <a:t>new</a:t>
            </a:r>
            <a:r>
              <a:rPr lang="de-DE" altLang="de-DE" dirty="0" smtClean="0">
                <a:sym typeface="Wingdings" pitchFamily="2" charset="2"/>
              </a:rPr>
              <a:t> </a:t>
            </a:r>
            <a:r>
              <a:rPr lang="de-DE" altLang="de-DE" dirty="0" err="1" smtClean="0">
                <a:sym typeface="Wingdings" pitchFamily="2" charset="2"/>
              </a:rPr>
              <a:t>budget</a:t>
            </a:r>
            <a:r>
              <a:rPr lang="de-DE" altLang="de-DE" dirty="0" smtClean="0">
                <a:sym typeface="Wingdings" pitchFamily="2" charset="2"/>
              </a:rPr>
              <a:t> </a:t>
            </a:r>
            <a:r>
              <a:rPr lang="de-DE" altLang="de-DE" dirty="0" err="1" smtClean="0">
                <a:sym typeface="Wingdings" pitchFamily="2" charset="2"/>
              </a:rPr>
              <a:t>cycle</a:t>
            </a:r>
            <a:r>
              <a:rPr lang="de-DE" altLang="de-DE" dirty="0" smtClean="0">
                <a:sym typeface="Wingdings" pitchFamily="2" charset="2"/>
              </a:rPr>
              <a:t>)</a:t>
            </a:r>
            <a:endParaRPr lang="de-DE" altLang="de-DE" dirty="0" smtClean="0"/>
          </a:p>
          <a:p>
            <a:pPr>
              <a:buFontTx/>
              <a:buChar char="•"/>
            </a:pPr>
            <a:endParaRPr lang="de-DE" altLang="de-DE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/>
          <p:cNvSpPr>
            <a:spLocks noGrp="1"/>
          </p:cNvSpPr>
          <p:nvPr>
            <p:ph type="title"/>
          </p:nvPr>
        </p:nvSpPr>
        <p:spPr bwMode="auto">
          <a:xfrm>
            <a:off x="457200" y="692150"/>
            <a:ext cx="8229600" cy="504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de-DE" altLang="de-DE" sz="2800" b="1" smtClean="0"/>
              <a:t>Foundation of “CAHVE“ (3)</a:t>
            </a:r>
            <a:endParaRPr lang="de-DE" altLang="de-DE" sz="2800" smtClean="0"/>
          </a:p>
        </p:txBody>
      </p:sp>
      <p:sp>
        <p:nvSpPr>
          <p:cNvPr id="13315" name="Inhaltsplatzhalter 2"/>
          <p:cNvSpPr>
            <a:spLocks noGrp="1"/>
          </p:cNvSpPr>
          <p:nvPr>
            <p:ph idx="1"/>
          </p:nvPr>
        </p:nvSpPr>
        <p:spPr bwMode="auto">
          <a:xfrm>
            <a:off x="468313" y="1268413"/>
            <a:ext cx="8229600" cy="468153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endParaRPr lang="de-DE" sz="1800" dirty="0"/>
          </a:p>
          <a:p>
            <a:pPr marL="0" indent="0">
              <a:defRPr/>
            </a:pPr>
            <a:r>
              <a:rPr lang="de-DE" sz="1800" b="1" dirty="0" smtClean="0"/>
              <a:t>Terms </a:t>
            </a:r>
            <a:r>
              <a:rPr lang="de-DE" sz="1800" b="1" dirty="0" err="1" smtClean="0"/>
              <a:t>of</a:t>
            </a:r>
            <a:r>
              <a:rPr lang="de-DE" sz="1800" b="1" dirty="0" smtClean="0"/>
              <a:t> Reference</a:t>
            </a:r>
          </a:p>
          <a:p>
            <a:pPr>
              <a:buFontTx/>
              <a:buChar char="•"/>
              <a:defRPr/>
            </a:pPr>
            <a:endParaRPr lang="de-DE" sz="1800" dirty="0" smtClean="0"/>
          </a:p>
          <a:p>
            <a:pPr>
              <a:buFontTx/>
              <a:buChar char="•"/>
              <a:defRPr/>
            </a:pPr>
            <a:r>
              <a:rPr lang="en-US" dirty="0" smtClean="0"/>
              <a:t>Goal: </a:t>
            </a:r>
            <a:r>
              <a:rPr lang="en-US" dirty="0" err="1" smtClean="0"/>
              <a:t>Finalising</a:t>
            </a:r>
            <a:r>
              <a:rPr lang="en-US" dirty="0" smtClean="0"/>
              <a:t> a “</a:t>
            </a:r>
            <a:r>
              <a:rPr lang="en-US" b="1" dirty="0" smtClean="0"/>
              <a:t>draft Recommendation updating Recommendation Rec(2004)11 </a:t>
            </a:r>
            <a:r>
              <a:rPr lang="en-US" dirty="0" smtClean="0"/>
              <a:t>of the Committee of Ministers to member States on legal, operational and technical standards for e-voting“ as well as the “explanatory memorandum to the updated Recommendation” </a:t>
            </a:r>
          </a:p>
          <a:p>
            <a:pPr>
              <a:buFontTx/>
              <a:buChar char="•"/>
              <a:defRPr/>
            </a:pPr>
            <a:endParaRPr lang="de-DE" dirty="0" smtClean="0"/>
          </a:p>
          <a:p>
            <a:pPr>
              <a:buFontTx/>
              <a:buChar char="•"/>
              <a:defRPr/>
            </a:pPr>
            <a:r>
              <a:rPr lang="en-US" dirty="0" smtClean="0"/>
              <a:t>Members: “</a:t>
            </a:r>
            <a:r>
              <a:rPr lang="en-US" b="1" dirty="0" smtClean="0"/>
              <a:t>Representatives of highest possible rank from election management bodies </a:t>
            </a:r>
            <a:r>
              <a:rPr lang="en-US" dirty="0" smtClean="0"/>
              <a:t>with direct experience or </a:t>
            </a:r>
            <a:r>
              <a:rPr lang="en-US" dirty="0" err="1" smtClean="0"/>
              <a:t>specialised</a:t>
            </a:r>
            <a:r>
              <a:rPr lang="en-US" dirty="0" smtClean="0"/>
              <a:t> knowledge on e-voting” (nominated by Member States) </a:t>
            </a:r>
          </a:p>
          <a:p>
            <a:pPr marL="0" indent="0">
              <a:defRPr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dirty="0" smtClean="0">
                <a:sym typeface="Wingdings" panose="05000000000000000000" pitchFamily="2" charset="2"/>
              </a:rPr>
              <a:t> voting right</a:t>
            </a:r>
            <a:endParaRPr lang="en-US" dirty="0" smtClean="0"/>
          </a:p>
          <a:p>
            <a:pPr>
              <a:buFontTx/>
              <a:buChar char="•"/>
              <a:defRPr/>
            </a:pPr>
            <a:endParaRPr lang="en-US" dirty="0" smtClean="0"/>
          </a:p>
          <a:p>
            <a:pPr>
              <a:buFontTx/>
              <a:buChar char="•"/>
              <a:defRPr/>
            </a:pPr>
            <a:r>
              <a:rPr lang="en-US" dirty="0" smtClean="0"/>
              <a:t>Further participants without the right to vote.</a:t>
            </a:r>
          </a:p>
          <a:p>
            <a:pPr>
              <a:buFontTx/>
              <a:buChar char="•"/>
              <a:defRPr/>
            </a:pPr>
            <a:endParaRPr lang="de-DE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1"/>
          <p:cNvSpPr>
            <a:spLocks noGrp="1"/>
          </p:cNvSpPr>
          <p:nvPr>
            <p:ph type="title"/>
          </p:nvPr>
        </p:nvSpPr>
        <p:spPr bwMode="auto">
          <a:xfrm>
            <a:off x="457200" y="692150"/>
            <a:ext cx="8229600" cy="725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de-DE" altLang="de-DE" sz="2800" b="1" smtClean="0"/>
              <a:t>Foundation of “CAHVE“ (5)</a:t>
            </a:r>
            <a:r>
              <a:rPr lang="de-DE" altLang="de-DE" sz="2800" smtClean="0"/>
              <a:t/>
            </a:r>
            <a:br>
              <a:rPr lang="de-DE" altLang="de-DE" sz="2800" smtClean="0"/>
            </a:br>
            <a:endParaRPr lang="de-DE" altLang="de-DE" sz="2800" smtClean="0"/>
          </a:p>
        </p:txBody>
      </p:sp>
      <p:sp>
        <p:nvSpPr>
          <p:cNvPr id="27651" name="Inhaltsplatzhalt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de-DE" altLang="de-DE" sz="2200" dirty="0" err="1" smtClean="0"/>
              <a:t>Draft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to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be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prepared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with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the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help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of</a:t>
            </a:r>
            <a:r>
              <a:rPr lang="de-DE" altLang="de-DE" sz="2200" dirty="0" smtClean="0"/>
              <a:t> a “Legal expert“ </a:t>
            </a:r>
          </a:p>
          <a:p>
            <a:pPr>
              <a:buFontTx/>
              <a:buChar char="•"/>
            </a:pPr>
            <a:endParaRPr lang="de-DE" altLang="de-DE" sz="2200" dirty="0" smtClean="0"/>
          </a:p>
          <a:p>
            <a:pPr>
              <a:buFontTx/>
              <a:buChar char="•"/>
            </a:pPr>
            <a:r>
              <a:rPr lang="de-DE" altLang="de-DE" sz="2200" dirty="0" smtClean="0"/>
              <a:t>Online </a:t>
            </a:r>
            <a:r>
              <a:rPr lang="de-DE" altLang="de-DE" sz="2200" dirty="0" err="1" smtClean="0"/>
              <a:t>platform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to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be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set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up</a:t>
            </a:r>
            <a:r>
              <a:rPr lang="de-DE" altLang="de-DE" sz="2200" dirty="0" smtClean="0"/>
              <a:t>, </a:t>
            </a:r>
            <a:r>
              <a:rPr lang="de-DE" altLang="de-DE" sz="2200" dirty="0" err="1" smtClean="0"/>
              <a:t>working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over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the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internet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when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possible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to</a:t>
            </a:r>
            <a:r>
              <a:rPr lang="de-DE" altLang="de-DE" sz="2200" dirty="0" smtClean="0"/>
              <a:t> save </a:t>
            </a:r>
            <a:r>
              <a:rPr lang="de-DE" altLang="de-DE" sz="2200" dirty="0" err="1" smtClean="0"/>
              <a:t>costs</a:t>
            </a:r>
            <a:r>
              <a:rPr lang="de-DE" altLang="de-DE" sz="2200" dirty="0" smtClean="0"/>
              <a:t> </a:t>
            </a:r>
          </a:p>
          <a:p>
            <a:pPr>
              <a:buFontTx/>
              <a:buChar char="•"/>
            </a:pPr>
            <a:endParaRPr lang="de-DE" altLang="de-DE" sz="2200" dirty="0" smtClean="0"/>
          </a:p>
          <a:p>
            <a:pPr>
              <a:buFontTx/>
              <a:buChar char="•"/>
            </a:pPr>
            <a:r>
              <a:rPr lang="de-DE" altLang="de-DE" sz="2200" dirty="0" smtClean="0"/>
              <a:t>Work </a:t>
            </a:r>
            <a:r>
              <a:rPr lang="de-DE" altLang="de-DE" sz="2200" dirty="0" err="1" smtClean="0"/>
              <a:t>can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continue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throughout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the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whole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year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of</a:t>
            </a:r>
            <a:r>
              <a:rPr lang="de-DE" altLang="de-DE" sz="2200" dirty="0" smtClean="0"/>
              <a:t> 2016 (</a:t>
            </a:r>
            <a:r>
              <a:rPr lang="de-DE" altLang="de-DE" sz="2200" dirty="0" err="1" smtClean="0"/>
              <a:t>another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physical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meeting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is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possible</a:t>
            </a:r>
            <a:r>
              <a:rPr lang="de-DE" altLang="de-DE" sz="2200" dirty="0" smtClean="0"/>
              <a:t>)</a:t>
            </a:r>
          </a:p>
          <a:p>
            <a:pPr>
              <a:buFontTx/>
              <a:buChar char="•"/>
            </a:pPr>
            <a:endParaRPr lang="de-DE" altLang="de-DE" sz="2200" dirty="0" smtClean="0"/>
          </a:p>
          <a:p>
            <a:pPr>
              <a:buFontTx/>
              <a:buChar char="•"/>
            </a:pPr>
            <a:r>
              <a:rPr lang="de-DE" altLang="de-DE" sz="2200" b="1" dirty="0" err="1" smtClean="0"/>
              <a:t>Questionnaire</a:t>
            </a:r>
            <a:r>
              <a:rPr lang="de-DE" altLang="de-DE" sz="2200" b="1" dirty="0" smtClean="0"/>
              <a:t> </a:t>
            </a:r>
            <a:r>
              <a:rPr lang="de-DE" altLang="de-DE" sz="2200" b="1" dirty="0" err="1" smtClean="0"/>
              <a:t>disseminated</a:t>
            </a:r>
            <a:r>
              <a:rPr lang="de-DE" altLang="de-DE" sz="2200" b="1" dirty="0" smtClean="0"/>
              <a:t> </a:t>
            </a:r>
            <a:r>
              <a:rPr lang="de-DE" altLang="de-DE" sz="2200" dirty="0" smtClean="0"/>
              <a:t> on 22 June 2015:</a:t>
            </a:r>
            <a:br>
              <a:rPr lang="de-DE" altLang="de-DE" sz="2200" dirty="0" smtClean="0"/>
            </a:br>
            <a:r>
              <a:rPr lang="de-DE" altLang="de-DE" sz="2200" dirty="0" smtClean="0"/>
              <a:t>Member States/EMBs </a:t>
            </a:r>
            <a:r>
              <a:rPr lang="de-DE" altLang="de-DE" sz="2200" dirty="0" err="1" smtClean="0"/>
              <a:t>had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to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answer</a:t>
            </a:r>
            <a:r>
              <a:rPr lang="de-DE" altLang="de-DE" sz="2200" dirty="0" smtClean="0"/>
              <a:t> 8 </a:t>
            </a:r>
            <a:r>
              <a:rPr lang="de-DE" altLang="de-DE" sz="2200" dirty="0" err="1" smtClean="0"/>
              <a:t>questions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regarding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the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future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of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the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Rec</a:t>
            </a:r>
            <a:r>
              <a:rPr lang="de-DE" altLang="de-DE" sz="2200" dirty="0" smtClean="0"/>
              <a:t>. </a:t>
            </a:r>
          </a:p>
          <a:p>
            <a:endParaRPr lang="de-DE" altLang="de-DE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5175"/>
            <a:ext cx="8229600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de-DE" sz="2400" b="1" smtClean="0"/>
              <a:t>How it started 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96887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0"/>
              </a:spcBef>
              <a:buClr>
                <a:srgbClr val="CE0014"/>
              </a:buClr>
              <a:buFont typeface="Wingdings" pitchFamily="2" charset="2"/>
              <a:buChar char="Ø"/>
              <a:defRPr/>
            </a:pPr>
            <a:r>
              <a:rPr lang="en-US" sz="2200" dirty="0" smtClean="0"/>
              <a:t>The new Millennium: Governments increasingly think about ICT in elections </a:t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>
                <a:sym typeface="Wingdings" panose="05000000000000000000" pitchFamily="2" charset="2"/>
              </a:rPr>
              <a:t> </a:t>
            </a:r>
            <a:r>
              <a:rPr lang="en-US" sz="2200" dirty="0" smtClean="0"/>
              <a:t>hopes and expectations (new technologies attractive; high expenses should pay off in the long run)</a:t>
            </a:r>
          </a:p>
          <a:p>
            <a:pPr eaLnBrk="1" hangingPunct="1">
              <a:spcBef>
                <a:spcPts val="0"/>
              </a:spcBef>
              <a:buClr>
                <a:srgbClr val="CE0014"/>
              </a:buClr>
              <a:buFont typeface="Wingdings" pitchFamily="2" charset="2"/>
              <a:buChar char="Ø"/>
              <a:defRPr/>
            </a:pPr>
            <a:endParaRPr lang="en-US" sz="2200" dirty="0" smtClean="0"/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Clr>
                <a:srgbClr val="CE0014"/>
              </a:buClr>
              <a:buFont typeface="Wingdings" pitchFamily="2" charset="2"/>
              <a:buChar char="Ø"/>
              <a:defRPr/>
            </a:pPr>
            <a:r>
              <a:rPr lang="en-US" sz="2200" dirty="0" smtClean="0"/>
              <a:t>First pilots/tests using internet voting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Clr>
                <a:srgbClr val="CE0014"/>
              </a:buClr>
              <a:buFont typeface="Wingdings" pitchFamily="2" charset="2"/>
              <a:buChar char="Ø"/>
              <a:defRPr/>
            </a:pPr>
            <a:r>
              <a:rPr lang="en-US" sz="2200" dirty="0" smtClean="0"/>
              <a:t>Relatively little controversy, trust surprisingly high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Clr>
                <a:srgbClr val="CE0014"/>
              </a:buClr>
              <a:buFont typeface="Wingdings" pitchFamily="2" charset="2"/>
              <a:buChar char="Ø"/>
              <a:defRPr/>
            </a:pPr>
            <a:r>
              <a:rPr lang="en-US" sz="2200" dirty="0" smtClean="0"/>
              <a:t>No guidelines or standards to draw upon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Clr>
                <a:srgbClr val="CE0014"/>
              </a:buClr>
              <a:buFont typeface="Wingdings" pitchFamily="2" charset="2"/>
              <a:buChar char="Ø"/>
              <a:defRPr/>
            </a:pPr>
            <a:r>
              <a:rPr lang="en-US" sz="2200" dirty="0" smtClean="0"/>
              <a:t>International institutions or </a:t>
            </a:r>
            <a:r>
              <a:rPr lang="en-US" sz="2200" dirty="0" err="1" smtClean="0"/>
              <a:t>fora</a:t>
            </a:r>
            <a:r>
              <a:rPr lang="en-US" sz="2200" dirty="0" smtClean="0"/>
              <a:t> not yet active </a:t>
            </a:r>
          </a:p>
          <a:p>
            <a:pPr marL="0" indent="0" eaLnBrk="1" hangingPunct="1">
              <a:lnSpc>
                <a:spcPct val="150000"/>
              </a:lnSpc>
              <a:buClr>
                <a:srgbClr val="CE0014"/>
              </a:buClr>
              <a:defRPr/>
            </a:pPr>
            <a:endParaRPr lang="en-US" sz="2400" dirty="0" smtClean="0"/>
          </a:p>
          <a:p>
            <a:pPr marL="0" indent="0" eaLnBrk="1" hangingPunct="1">
              <a:lnSpc>
                <a:spcPct val="150000"/>
              </a:lnSpc>
              <a:buClr>
                <a:srgbClr val="CE0014"/>
              </a:buClr>
              <a:defRPr/>
            </a:pPr>
            <a:endParaRPr lang="en-US" sz="2400" dirty="0" smtClean="0"/>
          </a:p>
          <a:p>
            <a:pPr marL="0" indent="0" eaLnBrk="1" hangingPunct="1">
              <a:lnSpc>
                <a:spcPct val="150000"/>
              </a:lnSpc>
              <a:buClr>
                <a:srgbClr val="CE0014"/>
              </a:buClr>
              <a:defRPr/>
            </a:pPr>
            <a:endParaRPr lang="de-DE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/>
          </p:nvPr>
        </p:nvSpPr>
        <p:spPr bwMode="auto">
          <a:xfrm>
            <a:off x="457200" y="692150"/>
            <a:ext cx="8229600" cy="725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de-DE" altLang="de-DE" sz="2800" b="1" smtClean="0"/>
              <a:t>First CAHVE Meeting (1)</a:t>
            </a:r>
            <a:r>
              <a:rPr lang="de-DE" altLang="de-DE" smtClean="0"/>
              <a:t/>
            </a:r>
            <a:br>
              <a:rPr lang="de-DE" altLang="de-DE" smtClean="0"/>
            </a:br>
            <a:endParaRPr lang="de-DE" altLang="de-DE" smtClean="0"/>
          </a:p>
        </p:txBody>
      </p:sp>
      <p:sp>
        <p:nvSpPr>
          <p:cNvPr id="17411" name="Inhaltsplatzhalter 2"/>
          <p:cNvSpPr>
            <a:spLocks noGrp="1"/>
          </p:cNvSpPr>
          <p:nvPr>
            <p:ph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r>
              <a:rPr lang="de-DE" sz="2200" b="1" dirty="0" smtClean="0"/>
              <a:t>1st Meeting in Strasbourg </a:t>
            </a:r>
          </a:p>
          <a:p>
            <a:pPr marL="0" indent="0">
              <a:defRPr/>
            </a:pPr>
            <a:r>
              <a:rPr lang="de-DE" sz="2200" b="1" dirty="0" smtClean="0"/>
              <a:t>on 28-29 </a:t>
            </a:r>
            <a:r>
              <a:rPr lang="de-DE" sz="2200" b="1" dirty="0" err="1" smtClean="0"/>
              <a:t>October</a:t>
            </a:r>
            <a:r>
              <a:rPr lang="de-DE" sz="2200" b="1" dirty="0" smtClean="0"/>
              <a:t> 2015</a:t>
            </a:r>
          </a:p>
          <a:p>
            <a:pPr>
              <a:defRPr/>
            </a:pPr>
            <a:endParaRPr lang="de-DE" sz="2200" dirty="0" smtClean="0"/>
          </a:p>
          <a:p>
            <a:pPr>
              <a:buFontTx/>
              <a:buChar char="•"/>
              <a:defRPr/>
            </a:pPr>
            <a:r>
              <a:rPr lang="de-DE" sz="2200" dirty="0" err="1" smtClean="0"/>
              <a:t>Approx</a:t>
            </a:r>
            <a:r>
              <a:rPr lang="de-DE" sz="2200" dirty="0" smtClean="0"/>
              <a:t>. 50 </a:t>
            </a:r>
            <a:r>
              <a:rPr lang="de-DE" sz="2200" dirty="0" err="1" smtClean="0"/>
              <a:t>participants</a:t>
            </a:r>
            <a:r>
              <a:rPr lang="de-DE" sz="2200" dirty="0" smtClean="0"/>
              <a:t> </a:t>
            </a:r>
            <a:r>
              <a:rPr lang="de-DE" sz="2200" dirty="0" err="1" smtClean="0"/>
              <a:t>from</a:t>
            </a: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sz="2200" dirty="0" smtClean="0"/>
              <a:t>25 countries </a:t>
            </a:r>
            <a:r>
              <a:rPr lang="de-DE" sz="2200" dirty="0" err="1" smtClean="0"/>
              <a:t>were</a:t>
            </a:r>
            <a:r>
              <a:rPr lang="de-DE" sz="2200" dirty="0" smtClean="0"/>
              <a:t> </a:t>
            </a:r>
            <a:r>
              <a:rPr lang="de-DE" sz="2200" dirty="0" err="1" smtClean="0"/>
              <a:t>present</a:t>
            </a:r>
            <a:r>
              <a:rPr lang="de-DE" sz="2200" dirty="0" smtClean="0"/>
              <a:t>, </a:t>
            </a:r>
            <a:br>
              <a:rPr lang="de-DE" sz="2200" dirty="0" smtClean="0"/>
            </a:br>
            <a:r>
              <a:rPr lang="de-DE" sz="2200" dirty="0" err="1" smtClean="0"/>
              <a:t>organisations</a:t>
            </a:r>
            <a:r>
              <a:rPr lang="de-DE" sz="2200" dirty="0" smtClean="0"/>
              <a:t>/</a:t>
            </a:r>
            <a:r>
              <a:rPr lang="de-DE" sz="2200" dirty="0" err="1" smtClean="0"/>
              <a:t>institutions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sz="2200" dirty="0" err="1" smtClean="0"/>
              <a:t>academia</a:t>
            </a:r>
            <a:r>
              <a:rPr lang="de-DE" sz="2200" dirty="0" smtClean="0"/>
              <a:t>.</a:t>
            </a:r>
          </a:p>
          <a:p>
            <a:pPr>
              <a:buFontTx/>
              <a:buChar char="•"/>
              <a:defRPr/>
            </a:pPr>
            <a:endParaRPr lang="de-DE" sz="2200" dirty="0" smtClean="0"/>
          </a:p>
          <a:p>
            <a:pPr>
              <a:buFontTx/>
              <a:buChar char="•"/>
              <a:defRPr/>
            </a:pPr>
            <a:r>
              <a:rPr lang="de-DE" sz="2200" dirty="0" err="1" smtClean="0"/>
              <a:t>Estonian</a:t>
            </a:r>
            <a:r>
              <a:rPr lang="de-DE" sz="2200" dirty="0" smtClean="0"/>
              <a:t> </a:t>
            </a:r>
            <a:r>
              <a:rPr lang="de-DE" sz="2200" dirty="0" err="1" smtClean="0"/>
              <a:t>proposal</a:t>
            </a:r>
            <a:r>
              <a:rPr lang="de-DE" sz="2200" dirty="0" smtClean="0"/>
              <a:t>: Austria </a:t>
            </a:r>
            <a:r>
              <a:rPr lang="de-DE" sz="2200" dirty="0" err="1" smtClean="0"/>
              <a:t>elected</a:t>
            </a:r>
            <a:r>
              <a:rPr lang="de-DE" sz="2200" dirty="0" smtClean="0"/>
              <a:t> </a:t>
            </a:r>
            <a:r>
              <a:rPr lang="de-DE" sz="2200" dirty="0" err="1" smtClean="0"/>
              <a:t>as</a:t>
            </a:r>
            <a:r>
              <a:rPr lang="de-DE" sz="2200" dirty="0" smtClean="0"/>
              <a:t> </a:t>
            </a:r>
            <a:r>
              <a:rPr lang="de-DE" sz="2200" dirty="0" err="1" smtClean="0"/>
              <a:t>Chair</a:t>
            </a:r>
            <a:r>
              <a:rPr lang="de-DE" sz="2200" dirty="0" smtClean="0"/>
              <a:t> (Gregor Wenda)</a:t>
            </a:r>
          </a:p>
          <a:p>
            <a:pPr>
              <a:buFontTx/>
              <a:buChar char="•"/>
              <a:defRPr/>
            </a:pPr>
            <a:endParaRPr lang="de-DE" sz="2200" dirty="0"/>
          </a:p>
          <a:p>
            <a:pPr>
              <a:buFontTx/>
              <a:buChar char="•"/>
              <a:defRPr/>
            </a:pPr>
            <a:r>
              <a:rPr lang="de-DE" sz="2200" dirty="0" smtClean="0"/>
              <a:t>Austrian </a:t>
            </a:r>
            <a:r>
              <a:rPr lang="de-DE" sz="2200" dirty="0" err="1" smtClean="0"/>
              <a:t>proposal</a:t>
            </a:r>
            <a:r>
              <a:rPr lang="de-DE" sz="2200" dirty="0" smtClean="0"/>
              <a:t>: </a:t>
            </a:r>
            <a:r>
              <a:rPr lang="de-DE" sz="2200" dirty="0" err="1" smtClean="0"/>
              <a:t>Sweden</a:t>
            </a:r>
            <a:r>
              <a:rPr lang="de-DE" sz="2200" dirty="0" smtClean="0"/>
              <a:t> </a:t>
            </a:r>
            <a:r>
              <a:rPr lang="de-DE" sz="2200" dirty="0" err="1" smtClean="0"/>
              <a:t>as</a:t>
            </a:r>
            <a:r>
              <a:rPr lang="de-DE" sz="2200" dirty="0" smtClean="0"/>
              <a:t> </a:t>
            </a:r>
            <a:r>
              <a:rPr lang="de-DE" sz="2200" dirty="0" err="1" smtClean="0"/>
              <a:t>Vice-Chair</a:t>
            </a:r>
            <a:r>
              <a:rPr lang="de-DE" sz="2200" dirty="0" smtClean="0"/>
              <a:t> (Kristina Lemon)</a:t>
            </a:r>
          </a:p>
          <a:p>
            <a:pPr>
              <a:buFontTx/>
              <a:buChar char="•"/>
              <a:defRPr/>
            </a:pPr>
            <a:endParaRPr lang="de-DE" sz="2200" dirty="0" smtClean="0"/>
          </a:p>
          <a:p>
            <a:pPr>
              <a:defRPr/>
            </a:pPr>
            <a:endParaRPr lang="de-DE" dirty="0" smtClean="0"/>
          </a:p>
        </p:txBody>
      </p:sp>
      <p:pic>
        <p:nvPicPr>
          <p:cNvPr id="29700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28775"/>
            <a:ext cx="3902075" cy="259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el 1"/>
          <p:cNvSpPr>
            <a:spLocks noGrp="1"/>
          </p:cNvSpPr>
          <p:nvPr>
            <p:ph type="title"/>
          </p:nvPr>
        </p:nvSpPr>
        <p:spPr bwMode="auto">
          <a:xfrm>
            <a:off x="457200" y="692150"/>
            <a:ext cx="8229600" cy="725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de-DE" altLang="de-DE" sz="2800" b="1" smtClean="0"/>
              <a:t>First CAHVE Meeting (2)</a:t>
            </a:r>
            <a:r>
              <a:rPr lang="de-DE" altLang="de-DE" sz="2800" smtClean="0"/>
              <a:t/>
            </a:r>
            <a:br>
              <a:rPr lang="de-DE" altLang="de-DE" sz="2800" smtClean="0"/>
            </a:br>
            <a:endParaRPr lang="de-DE" altLang="de-DE" sz="2800" smtClean="0"/>
          </a:p>
        </p:txBody>
      </p:sp>
      <p:sp>
        <p:nvSpPr>
          <p:cNvPr id="30723" name="Inhaltsplatzhalt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de-DE" altLang="de-DE" sz="2200" dirty="0" err="1" smtClean="0"/>
              <a:t>Actual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approach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regarding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the</a:t>
            </a:r>
            <a:r>
              <a:rPr lang="de-DE" altLang="de-DE" sz="2200" dirty="0" smtClean="0"/>
              <a:t> update </a:t>
            </a:r>
            <a:r>
              <a:rPr lang="de-DE" altLang="de-DE" sz="2200" dirty="0" err="1" smtClean="0"/>
              <a:t>of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Rec</a:t>
            </a:r>
            <a:r>
              <a:rPr lang="de-DE" altLang="de-DE" sz="2200" dirty="0" smtClean="0"/>
              <a:t>(2004)11 was </a:t>
            </a:r>
            <a:r>
              <a:rPr lang="de-DE" altLang="de-DE" sz="2200" dirty="0" err="1" smtClean="0"/>
              <a:t>discussed</a:t>
            </a:r>
            <a:endParaRPr lang="de-DE" altLang="de-DE" sz="2200" dirty="0" smtClean="0"/>
          </a:p>
          <a:p>
            <a:pPr>
              <a:buFontTx/>
              <a:buChar char="•"/>
            </a:pPr>
            <a:endParaRPr lang="de-DE" altLang="de-DE" sz="2200" dirty="0" smtClean="0"/>
          </a:p>
          <a:p>
            <a:pPr>
              <a:buFontTx/>
              <a:buChar char="•"/>
            </a:pPr>
            <a:r>
              <a:rPr lang="de-DE" altLang="de-DE" sz="2200" dirty="0" err="1" smtClean="0"/>
              <a:t>Presentation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of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results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of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the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questionnaire</a:t>
            </a:r>
            <a:r>
              <a:rPr lang="de-DE" altLang="de-DE" sz="2200" dirty="0" smtClean="0"/>
              <a:t> (19 nationale </a:t>
            </a:r>
            <a:r>
              <a:rPr lang="de-DE" altLang="de-DE" sz="2200" dirty="0" err="1" smtClean="0"/>
              <a:t>delegations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and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representatives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of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three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institutions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had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answered</a:t>
            </a:r>
            <a:r>
              <a:rPr lang="de-DE" altLang="de-DE" sz="2200" dirty="0" smtClean="0"/>
              <a:t>).</a:t>
            </a:r>
          </a:p>
          <a:p>
            <a:pPr>
              <a:buFontTx/>
              <a:buChar char="•"/>
            </a:pPr>
            <a:endParaRPr lang="de-DE" altLang="de-DE" sz="2200" dirty="0" smtClean="0"/>
          </a:p>
          <a:p>
            <a:pPr>
              <a:buFontTx/>
              <a:buChar char="•"/>
            </a:pPr>
            <a:r>
              <a:rPr lang="de-DE" altLang="de-DE" sz="2200" dirty="0" err="1" smtClean="0"/>
              <a:t>Issues</a:t>
            </a:r>
            <a:r>
              <a:rPr lang="de-DE" altLang="de-DE" sz="2200" dirty="0" smtClean="0"/>
              <a:t>:</a:t>
            </a:r>
            <a:br>
              <a:rPr lang="de-DE" altLang="de-DE" sz="2200" dirty="0" smtClean="0"/>
            </a:br>
            <a:r>
              <a:rPr lang="de-DE" altLang="de-DE" sz="2200" dirty="0" smtClean="0"/>
              <a:t>Definition </a:t>
            </a:r>
            <a:r>
              <a:rPr lang="de-DE" altLang="de-DE" sz="2200" dirty="0" err="1" smtClean="0"/>
              <a:t>of</a:t>
            </a:r>
            <a:r>
              <a:rPr lang="de-DE" altLang="de-DE" sz="2200" dirty="0" smtClean="0"/>
              <a:t> E-</a:t>
            </a:r>
            <a:r>
              <a:rPr lang="de-DE" altLang="de-DE" sz="2200" dirty="0" err="1" smtClean="0"/>
              <a:t>Voting</a:t>
            </a:r>
            <a:r>
              <a:rPr lang="de-DE" altLang="de-DE" sz="2200" dirty="0" smtClean="0"/>
              <a:t>; </a:t>
            </a:r>
            <a:r>
              <a:rPr lang="de-DE" altLang="de-DE" sz="2200" dirty="0" err="1" smtClean="0"/>
              <a:t>Role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of</a:t>
            </a:r>
            <a:r>
              <a:rPr lang="de-DE" altLang="de-DE" sz="2200" dirty="0" smtClean="0"/>
              <a:t> EMBs; </a:t>
            </a:r>
            <a:r>
              <a:rPr lang="de-DE" altLang="de-DE" sz="2200" dirty="0" err="1" smtClean="0"/>
              <a:t>notion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of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risk</a:t>
            </a:r>
            <a:r>
              <a:rPr lang="de-DE" altLang="de-DE" sz="2200" dirty="0" smtClean="0"/>
              <a:t>/</a:t>
            </a:r>
            <a:r>
              <a:rPr lang="de-DE" altLang="de-DE" sz="2200" dirty="0" err="1" smtClean="0"/>
              <a:t>risk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assessment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to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be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included</a:t>
            </a:r>
            <a:r>
              <a:rPr lang="de-DE" altLang="de-DE" sz="2200" dirty="0" smtClean="0"/>
              <a:t>?; </a:t>
            </a:r>
            <a:r>
              <a:rPr lang="de-DE" altLang="de-DE" sz="2200" dirty="0" err="1" smtClean="0"/>
              <a:t>new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structure</a:t>
            </a:r>
            <a:r>
              <a:rPr lang="de-DE" altLang="de-DE" sz="2200" dirty="0" smtClean="0"/>
              <a:t> (</a:t>
            </a:r>
            <a:r>
              <a:rPr lang="de-DE" altLang="de-DE" sz="2200" dirty="0" err="1" smtClean="0"/>
              <a:t>core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layer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and</a:t>
            </a:r>
            <a:r>
              <a:rPr lang="de-DE" altLang="de-DE" sz="2200" dirty="0" smtClean="0"/>
              <a:t> additional </a:t>
            </a:r>
            <a:r>
              <a:rPr lang="de-DE" altLang="de-DE" sz="2200" dirty="0" err="1" smtClean="0"/>
              <a:t>layers</a:t>
            </a:r>
            <a:r>
              <a:rPr lang="de-DE" altLang="de-DE" sz="2200" dirty="0" smtClean="0"/>
              <a:t>), </a:t>
            </a:r>
            <a:r>
              <a:rPr lang="de-DE" altLang="de-DE" sz="2200" dirty="0" err="1" smtClean="0"/>
              <a:t>categorization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of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standards</a:t>
            </a:r>
            <a:r>
              <a:rPr lang="de-DE" altLang="de-DE" sz="2200" dirty="0" smtClean="0"/>
              <a:t> (</a:t>
            </a:r>
            <a:r>
              <a:rPr lang="de-DE" altLang="de-DE" sz="2200" dirty="0" err="1" smtClean="0"/>
              <a:t>classification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of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categories</a:t>
            </a:r>
            <a:r>
              <a:rPr lang="de-DE" altLang="de-DE" sz="2200" dirty="0" smtClean="0"/>
              <a:t>), </a:t>
            </a:r>
            <a:r>
              <a:rPr lang="de-DE" altLang="de-DE" sz="2200" dirty="0" err="1" smtClean="0"/>
              <a:t>need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to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introduce</a:t>
            </a:r>
            <a:r>
              <a:rPr lang="de-DE" altLang="de-DE" sz="2200" dirty="0" smtClean="0"/>
              <a:t> a definite </a:t>
            </a:r>
            <a:r>
              <a:rPr lang="de-DE" altLang="de-DE" sz="2200" dirty="0" err="1" smtClean="0"/>
              <a:t>review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process</a:t>
            </a:r>
            <a:r>
              <a:rPr lang="de-DE" altLang="de-DE" sz="2200" dirty="0" smtClean="0"/>
              <a:t>.</a:t>
            </a:r>
          </a:p>
          <a:p>
            <a:pPr>
              <a:buFontTx/>
              <a:buChar char="•"/>
            </a:pPr>
            <a:endParaRPr lang="de-DE" altLang="de-DE" sz="2200" dirty="0" smtClean="0"/>
          </a:p>
          <a:p>
            <a:pPr>
              <a:buFontTx/>
              <a:buChar char="•"/>
            </a:pPr>
            <a:endParaRPr lang="de-DE" altLang="de-DE" dirty="0" smtClean="0"/>
          </a:p>
          <a:p>
            <a:endParaRPr lang="de-DE" altLang="de-DE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el 1"/>
          <p:cNvSpPr>
            <a:spLocks noGrp="1"/>
          </p:cNvSpPr>
          <p:nvPr>
            <p:ph type="title"/>
          </p:nvPr>
        </p:nvSpPr>
        <p:spPr bwMode="auto">
          <a:xfrm>
            <a:off x="457200" y="692150"/>
            <a:ext cx="8229600" cy="725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de-DE" altLang="de-DE" sz="2800" b="1" smtClean="0"/>
              <a:t>First CAHVE Meeting (3)</a:t>
            </a:r>
            <a:r>
              <a:rPr lang="de-DE" altLang="de-DE" sz="2800" smtClean="0"/>
              <a:t/>
            </a:r>
            <a:br>
              <a:rPr lang="de-DE" altLang="de-DE" sz="2800" smtClean="0"/>
            </a:br>
            <a:endParaRPr lang="de-DE" altLang="de-DE" sz="2800" smtClean="0"/>
          </a:p>
        </p:txBody>
      </p:sp>
      <p:sp>
        <p:nvSpPr>
          <p:cNvPr id="20483" name="Inhaltsplatzhalter 2"/>
          <p:cNvSpPr>
            <a:spLocks noGrp="1"/>
          </p:cNvSpPr>
          <p:nvPr>
            <p:ph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  <a:defRPr/>
            </a:pPr>
            <a:r>
              <a:rPr lang="de-DE" b="1" dirty="0" smtClean="0"/>
              <a:t>Change </a:t>
            </a:r>
            <a:r>
              <a:rPr lang="de-DE" b="1" dirty="0" err="1" smtClean="0"/>
              <a:t>of</a:t>
            </a:r>
            <a:r>
              <a:rPr lang="de-DE" b="1" dirty="0" smtClean="0"/>
              <a:t> e-</a:t>
            </a:r>
            <a:r>
              <a:rPr lang="de-DE" b="1" dirty="0" err="1" smtClean="0"/>
              <a:t>voting</a:t>
            </a:r>
            <a:r>
              <a:rPr lang="de-DE" b="1" dirty="0" smtClean="0"/>
              <a:t> </a:t>
            </a:r>
            <a:r>
              <a:rPr lang="de-DE" b="1" dirty="0" err="1" smtClean="0"/>
              <a:t>defintion</a:t>
            </a:r>
            <a:r>
              <a:rPr lang="de-DE" b="1" dirty="0" smtClean="0"/>
              <a:t>: </a:t>
            </a:r>
          </a:p>
          <a:p>
            <a:pPr>
              <a:buFontTx/>
              <a:buChar char="•"/>
              <a:defRPr/>
            </a:pPr>
            <a:endParaRPr lang="de-DE" b="1" dirty="0" smtClean="0"/>
          </a:p>
          <a:p>
            <a:pPr marL="0" indent="0">
              <a:defRPr/>
            </a:pPr>
            <a:r>
              <a:rPr lang="de-DE" dirty="0" smtClean="0"/>
              <a:t>	Optical </a:t>
            </a:r>
            <a:r>
              <a:rPr lang="de-DE" dirty="0" err="1" smtClean="0"/>
              <a:t>scanners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included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future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well</a:t>
            </a:r>
            <a:r>
              <a:rPr lang="de-DE" dirty="0" smtClean="0"/>
              <a:t>.</a:t>
            </a:r>
          </a:p>
          <a:p>
            <a:pPr>
              <a:defRPr/>
            </a:pPr>
            <a:endParaRPr lang="de-DE" dirty="0" smtClean="0"/>
          </a:p>
          <a:p>
            <a:pPr>
              <a:buFontTx/>
              <a:buChar char="•"/>
              <a:defRPr/>
            </a:pPr>
            <a:r>
              <a:rPr lang="de-DE" b="1" dirty="0" smtClean="0"/>
              <a:t>EMB </a:t>
            </a:r>
            <a:r>
              <a:rPr lang="de-DE" b="1" dirty="0" err="1" smtClean="0"/>
              <a:t>Responsibility</a:t>
            </a:r>
            <a:r>
              <a:rPr lang="de-DE" b="1" dirty="0" smtClean="0"/>
              <a:t>:</a:t>
            </a:r>
          </a:p>
          <a:p>
            <a:pPr>
              <a:buFontTx/>
              <a:buChar char="•"/>
              <a:defRPr/>
            </a:pPr>
            <a:endParaRPr lang="de-DE" b="1" dirty="0" smtClean="0"/>
          </a:p>
          <a:p>
            <a:pPr marL="0" indent="0">
              <a:defRPr/>
            </a:pPr>
            <a:r>
              <a:rPr lang="de-DE" dirty="0" smtClean="0"/>
              <a:t>	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addressed</a:t>
            </a:r>
            <a:r>
              <a:rPr lang="de-DE" dirty="0" smtClean="0"/>
              <a:t> in all </a:t>
            </a:r>
            <a:r>
              <a:rPr lang="de-DE" dirty="0" err="1" smtClean="0"/>
              <a:t>phases</a:t>
            </a:r>
            <a:r>
              <a:rPr lang="de-DE" dirty="0" smtClean="0"/>
              <a:t>, </a:t>
            </a:r>
            <a:r>
              <a:rPr lang="de-DE" dirty="0" err="1" smtClean="0"/>
              <a:t>somestimes</a:t>
            </a:r>
            <a:r>
              <a:rPr lang="de-DE" dirty="0" smtClean="0"/>
              <a:t> </a:t>
            </a:r>
            <a:r>
              <a:rPr lang="de-DE" dirty="0" err="1" smtClean="0"/>
              <a:t>stronger</a:t>
            </a:r>
            <a:r>
              <a:rPr lang="de-DE" dirty="0" smtClean="0"/>
              <a:t> </a:t>
            </a:r>
            <a:r>
              <a:rPr lang="de-DE" dirty="0" err="1" smtClean="0"/>
              <a:t>focus</a:t>
            </a:r>
            <a:endParaRPr lang="de-DE" dirty="0" smtClean="0"/>
          </a:p>
          <a:p>
            <a:pPr>
              <a:defRPr/>
            </a:pPr>
            <a:endParaRPr lang="de-DE" dirty="0" smtClean="0"/>
          </a:p>
          <a:p>
            <a:pPr>
              <a:buFontTx/>
              <a:buChar char="•"/>
              <a:defRPr/>
            </a:pPr>
            <a:r>
              <a:rPr lang="de-DE" b="1" dirty="0" smtClean="0"/>
              <a:t>Notion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Risk</a:t>
            </a:r>
            <a:r>
              <a:rPr lang="de-DE" b="1" dirty="0" smtClean="0"/>
              <a:t>/</a:t>
            </a:r>
            <a:r>
              <a:rPr lang="de-DE" b="1" dirty="0" err="1" smtClean="0"/>
              <a:t>Risk</a:t>
            </a:r>
            <a:r>
              <a:rPr lang="de-DE" b="1" dirty="0" smtClean="0"/>
              <a:t> </a:t>
            </a:r>
            <a:r>
              <a:rPr lang="de-DE" b="1" dirty="0" err="1" smtClean="0"/>
              <a:t>assessment</a:t>
            </a:r>
            <a:r>
              <a:rPr lang="de-DE" b="1" dirty="0" smtClean="0"/>
              <a:t>:</a:t>
            </a:r>
          </a:p>
          <a:p>
            <a:pPr marL="0" indent="0">
              <a:defRPr/>
            </a:pP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dirty="0" smtClean="0"/>
              <a:t>	</a:t>
            </a:r>
            <a:r>
              <a:rPr lang="de-DE" dirty="0" err="1" smtClean="0"/>
              <a:t>instead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absolute </a:t>
            </a:r>
            <a:r>
              <a:rPr lang="de-DE" dirty="0" err="1" smtClean="0"/>
              <a:t>wording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standards</a:t>
            </a:r>
            <a:endParaRPr lang="de-DE" dirty="0" smtClean="0"/>
          </a:p>
          <a:p>
            <a:pPr>
              <a:defRPr/>
            </a:pPr>
            <a:endParaRPr lang="de-DE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el 1"/>
          <p:cNvSpPr>
            <a:spLocks noGrp="1"/>
          </p:cNvSpPr>
          <p:nvPr>
            <p:ph type="title"/>
          </p:nvPr>
        </p:nvSpPr>
        <p:spPr bwMode="auto">
          <a:xfrm>
            <a:off x="457200" y="692150"/>
            <a:ext cx="8229600" cy="725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de-DE" altLang="de-DE" sz="2800" b="1" smtClean="0"/>
              <a:t>First CAHVE Meeting (4)</a:t>
            </a:r>
            <a:r>
              <a:rPr lang="de-DE" altLang="de-DE" sz="2800" smtClean="0"/>
              <a:t/>
            </a:r>
            <a:br>
              <a:rPr lang="de-DE" altLang="de-DE" sz="2800" smtClean="0"/>
            </a:br>
            <a:endParaRPr lang="de-DE" altLang="de-DE" sz="2800" smtClean="0"/>
          </a:p>
        </p:txBody>
      </p:sp>
      <p:sp>
        <p:nvSpPr>
          <p:cNvPr id="21507" name="Inhaltsplatzhalter 2"/>
          <p:cNvSpPr>
            <a:spLocks noGrp="1"/>
          </p:cNvSpPr>
          <p:nvPr>
            <p:ph idx="1"/>
          </p:nvPr>
        </p:nvSpPr>
        <p:spPr bwMode="auto">
          <a:xfrm>
            <a:off x="468313" y="1196975"/>
            <a:ext cx="8229600" cy="45259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  <a:defRPr/>
            </a:pPr>
            <a:endParaRPr lang="de-DE" sz="1800" dirty="0" smtClean="0"/>
          </a:p>
          <a:p>
            <a:pPr>
              <a:spcBef>
                <a:spcPts val="0"/>
              </a:spcBef>
              <a:buFontTx/>
              <a:buChar char="•"/>
              <a:defRPr/>
            </a:pPr>
            <a:r>
              <a:rPr lang="de-DE" b="1" dirty="0" err="1" smtClean="0"/>
              <a:t>One</a:t>
            </a:r>
            <a:r>
              <a:rPr lang="de-DE" b="1" dirty="0" smtClean="0"/>
              <a:t> </a:t>
            </a:r>
            <a:r>
              <a:rPr lang="de-DE" b="1" dirty="0" err="1" smtClean="0"/>
              <a:t>core</a:t>
            </a:r>
            <a:r>
              <a:rPr lang="de-DE" b="1" dirty="0" smtClean="0"/>
              <a:t> </a:t>
            </a:r>
            <a:r>
              <a:rPr lang="de-DE" b="1" dirty="0" err="1" smtClean="0"/>
              <a:t>layer</a:t>
            </a:r>
            <a:r>
              <a:rPr lang="de-DE" b="1" dirty="0" smtClean="0"/>
              <a:t>:</a:t>
            </a:r>
          </a:p>
          <a:p>
            <a:pPr>
              <a:spcBef>
                <a:spcPts val="0"/>
              </a:spcBef>
              <a:buFontTx/>
              <a:buChar char="•"/>
              <a:defRPr/>
            </a:pPr>
            <a:endParaRPr lang="de-DE" b="1" dirty="0" smtClean="0"/>
          </a:p>
          <a:p>
            <a:pPr marL="457200" lvl="1" indent="0">
              <a:spcBef>
                <a:spcPts val="0"/>
              </a:spcBef>
              <a:buFontTx/>
              <a:buNone/>
              <a:defRPr/>
            </a:pPr>
            <a:r>
              <a:rPr lang="de-DE" sz="2000" dirty="0" smtClean="0"/>
              <a:t>	Main </a:t>
            </a:r>
            <a:r>
              <a:rPr lang="de-DE" sz="2000" dirty="0" err="1" smtClean="0"/>
              <a:t>standards</a:t>
            </a:r>
            <a:r>
              <a:rPr lang="de-DE" sz="2000" dirty="0" smtClean="0"/>
              <a:t>, </a:t>
            </a:r>
            <a:r>
              <a:rPr lang="de-DE" sz="2000" dirty="0" err="1" smtClean="0"/>
              <a:t>mostly</a:t>
            </a:r>
            <a:r>
              <a:rPr lang="de-DE" sz="2000" dirty="0" smtClean="0"/>
              <a:t> „</a:t>
            </a:r>
            <a:r>
              <a:rPr lang="de-DE" sz="2000" dirty="0" err="1" smtClean="0"/>
              <a:t>timeless</a:t>
            </a:r>
            <a:r>
              <a:rPr lang="de-DE" sz="2000" dirty="0" smtClean="0"/>
              <a:t>“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stable</a:t>
            </a:r>
            <a:r>
              <a:rPr lang="de-DE" sz="2000" dirty="0" smtClean="0"/>
              <a:t> (</a:t>
            </a:r>
            <a:r>
              <a:rPr lang="de-DE" sz="2000" dirty="0" err="1" smtClean="0"/>
              <a:t>as</a:t>
            </a:r>
            <a:r>
              <a:rPr lang="de-DE" sz="2000" dirty="0" smtClean="0"/>
              <a:t> </a:t>
            </a:r>
            <a:r>
              <a:rPr lang="de-DE" sz="2000" dirty="0" err="1" smtClean="0"/>
              <a:t>far</a:t>
            </a:r>
            <a:r>
              <a:rPr lang="de-DE" sz="2000" dirty="0" smtClean="0"/>
              <a:t> </a:t>
            </a:r>
            <a:r>
              <a:rPr lang="de-DE" sz="2000" dirty="0" err="1" smtClean="0"/>
              <a:t>as</a:t>
            </a:r>
            <a:r>
              <a:rPr lang="de-DE" sz="2000" dirty="0" smtClean="0"/>
              <a:t> 	</a:t>
            </a:r>
            <a:r>
              <a:rPr lang="de-DE" sz="2000" dirty="0" err="1" smtClean="0"/>
              <a:t>possible</a:t>
            </a:r>
            <a:r>
              <a:rPr lang="de-DE" sz="2000" dirty="0" smtClean="0"/>
              <a:t>), legal 	</a:t>
            </a:r>
            <a:r>
              <a:rPr lang="de-DE" sz="2000" dirty="0" err="1" smtClean="0"/>
              <a:t>standards</a:t>
            </a:r>
            <a:r>
              <a:rPr lang="de-DE" sz="2000" dirty="0" smtClean="0"/>
              <a:t> </a:t>
            </a:r>
          </a:p>
          <a:p>
            <a:pPr>
              <a:spcBef>
                <a:spcPts val="0"/>
              </a:spcBef>
              <a:buFontTx/>
              <a:buChar char="•"/>
              <a:defRPr/>
            </a:pPr>
            <a:endParaRPr lang="de-DE" dirty="0" smtClean="0"/>
          </a:p>
          <a:p>
            <a:pPr>
              <a:spcBef>
                <a:spcPts val="0"/>
              </a:spcBef>
              <a:buFontTx/>
              <a:buChar char="•"/>
              <a:defRPr/>
            </a:pPr>
            <a:r>
              <a:rPr lang="de-DE" b="1" dirty="0" smtClean="0"/>
              <a:t>Additional </a:t>
            </a:r>
            <a:r>
              <a:rPr lang="de-DE" b="1" dirty="0" err="1" smtClean="0"/>
              <a:t>layers</a:t>
            </a:r>
            <a:r>
              <a:rPr lang="de-DE" b="1" dirty="0" smtClean="0"/>
              <a:t>:</a:t>
            </a:r>
          </a:p>
          <a:p>
            <a:pPr>
              <a:spcBef>
                <a:spcPts val="0"/>
              </a:spcBef>
              <a:buFontTx/>
              <a:buChar char="•"/>
              <a:defRPr/>
            </a:pPr>
            <a:endParaRPr lang="de-DE" b="1" dirty="0" smtClean="0"/>
          </a:p>
          <a:p>
            <a:pPr marL="0" indent="0">
              <a:spcBef>
                <a:spcPts val="0"/>
              </a:spcBef>
              <a:defRPr/>
            </a:pPr>
            <a:r>
              <a:rPr lang="de-DE" dirty="0" smtClean="0"/>
              <a:t>	Second </a:t>
            </a:r>
            <a:r>
              <a:rPr lang="de-DE" dirty="0" err="1" smtClean="0"/>
              <a:t>layer</a:t>
            </a:r>
            <a:r>
              <a:rPr lang="de-DE" dirty="0" smtClean="0"/>
              <a:t>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methods</a:t>
            </a:r>
            <a:r>
              <a:rPr lang="de-DE" dirty="0"/>
              <a:t> </a:t>
            </a:r>
            <a:r>
              <a:rPr lang="de-DE" dirty="0" smtClean="0"/>
              <a:t>(</a:t>
            </a:r>
            <a:r>
              <a:rPr lang="de-DE" dirty="0" err="1" smtClean="0"/>
              <a:t>guidelines</a:t>
            </a:r>
            <a:r>
              <a:rPr lang="de-DE" dirty="0" smtClean="0"/>
              <a:t>), </a:t>
            </a:r>
            <a:br>
              <a:rPr lang="de-DE" dirty="0" smtClean="0"/>
            </a:br>
            <a:r>
              <a:rPr lang="de-DE" dirty="0" smtClean="0"/>
              <a:t>	</a:t>
            </a:r>
            <a:r>
              <a:rPr lang="de-DE" dirty="0" err="1" smtClean="0"/>
              <a:t>third</a:t>
            </a:r>
            <a:r>
              <a:rPr lang="de-DE" dirty="0" smtClean="0"/>
              <a:t> </a:t>
            </a:r>
            <a:r>
              <a:rPr lang="de-DE" dirty="0" err="1" smtClean="0"/>
              <a:t>layer</a:t>
            </a:r>
            <a:r>
              <a:rPr lang="de-DE" dirty="0" smtClean="0"/>
              <a:t> </a:t>
            </a:r>
            <a:r>
              <a:rPr lang="de-DE" dirty="0" err="1" smtClean="0"/>
              <a:t>may</a:t>
            </a:r>
            <a:r>
              <a:rPr lang="de-DE" dirty="0" smtClean="0"/>
              <a:t> </a:t>
            </a:r>
            <a:r>
              <a:rPr lang="de-DE" dirty="0" err="1" smtClean="0"/>
              <a:t>include</a:t>
            </a:r>
            <a:r>
              <a:rPr lang="de-DE" dirty="0" smtClean="0"/>
              <a:t> additional </a:t>
            </a:r>
            <a:r>
              <a:rPr lang="de-DE" dirty="0" err="1" smtClean="0"/>
              <a:t>documents</a:t>
            </a:r>
            <a:r>
              <a:rPr lang="de-DE" dirty="0" smtClean="0"/>
              <a:t> (</a:t>
            </a:r>
            <a:r>
              <a:rPr lang="de-DE" dirty="0" err="1" smtClean="0"/>
              <a:t>good</a:t>
            </a:r>
            <a:r>
              <a:rPr lang="de-DE" dirty="0" smtClean="0"/>
              <a:t> </a:t>
            </a:r>
            <a:r>
              <a:rPr lang="de-DE" dirty="0" err="1" smtClean="0"/>
              <a:t>practices</a:t>
            </a:r>
            <a:r>
              <a:rPr lang="de-DE" dirty="0" smtClean="0"/>
              <a:t>)</a:t>
            </a:r>
          </a:p>
          <a:p>
            <a:pPr>
              <a:spcBef>
                <a:spcPts val="0"/>
              </a:spcBef>
              <a:buFontTx/>
              <a:buChar char="•"/>
              <a:defRPr/>
            </a:pPr>
            <a:endParaRPr lang="de-DE" dirty="0" smtClean="0"/>
          </a:p>
          <a:p>
            <a:pPr>
              <a:spcBef>
                <a:spcPts val="0"/>
              </a:spcBef>
              <a:buFontTx/>
              <a:buChar char="•"/>
              <a:defRPr/>
            </a:pPr>
            <a:r>
              <a:rPr lang="de-DE" b="1" dirty="0" err="1" smtClean="0"/>
              <a:t>Questions</a:t>
            </a:r>
            <a:r>
              <a:rPr lang="de-DE" b="1" dirty="0" smtClean="0"/>
              <a:t> </a:t>
            </a:r>
            <a:r>
              <a:rPr lang="de-DE" b="1" dirty="0" err="1" smtClean="0"/>
              <a:t>when</a:t>
            </a:r>
            <a:r>
              <a:rPr lang="de-DE" b="1" dirty="0" smtClean="0"/>
              <a:t> </a:t>
            </a:r>
            <a:r>
              <a:rPr lang="de-DE" b="1" dirty="0" err="1" smtClean="0"/>
              <a:t>re-organizing</a:t>
            </a:r>
            <a:r>
              <a:rPr lang="de-DE" b="1" dirty="0" smtClean="0"/>
              <a:t> </a:t>
            </a:r>
            <a:r>
              <a:rPr lang="de-DE" b="1" dirty="0" err="1" smtClean="0"/>
              <a:t>standards</a:t>
            </a:r>
            <a:r>
              <a:rPr lang="de-DE" b="1" dirty="0" smtClean="0"/>
              <a:t>: </a:t>
            </a:r>
          </a:p>
          <a:p>
            <a:pPr marL="0" indent="0">
              <a:spcBef>
                <a:spcPts val="0"/>
              </a:spcBef>
              <a:defRPr/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“</a:t>
            </a:r>
            <a:r>
              <a:rPr lang="de-DE" dirty="0" err="1" smtClean="0"/>
              <a:t>What</a:t>
            </a:r>
            <a:r>
              <a:rPr lang="de-DE" dirty="0" smtClean="0"/>
              <a:t>?“, “</a:t>
            </a:r>
            <a:r>
              <a:rPr lang="de-DE" dirty="0" err="1" smtClean="0"/>
              <a:t>How</a:t>
            </a:r>
            <a:r>
              <a:rPr lang="de-DE" dirty="0" smtClean="0"/>
              <a:t>?“ </a:t>
            </a:r>
            <a:r>
              <a:rPr lang="de-DE" dirty="0" err="1" smtClean="0"/>
              <a:t>and</a:t>
            </a:r>
            <a:r>
              <a:rPr lang="de-DE" dirty="0" smtClean="0"/>
              <a:t> “Check?“  </a:t>
            </a:r>
          </a:p>
          <a:p>
            <a:pPr>
              <a:spcBef>
                <a:spcPts val="0"/>
              </a:spcBef>
              <a:buFontTx/>
              <a:buChar char="•"/>
              <a:defRPr/>
            </a:pPr>
            <a:endParaRPr lang="de-DE" dirty="0" smtClean="0"/>
          </a:p>
          <a:p>
            <a:pPr>
              <a:spcBef>
                <a:spcPts val="0"/>
              </a:spcBef>
              <a:buFontTx/>
              <a:buChar char="•"/>
              <a:defRPr/>
            </a:pPr>
            <a:r>
              <a:rPr lang="de-DE" b="1" dirty="0" smtClean="0"/>
              <a:t>Review </a:t>
            </a:r>
            <a:r>
              <a:rPr lang="de-DE" b="1" dirty="0" err="1" smtClean="0"/>
              <a:t>process</a:t>
            </a:r>
            <a:r>
              <a:rPr lang="de-DE" b="1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institutionalized</a:t>
            </a:r>
            <a:endParaRPr lang="de-DE" dirty="0" smtClean="0"/>
          </a:p>
          <a:p>
            <a:pPr>
              <a:defRPr/>
            </a:pPr>
            <a:endParaRPr lang="de-DE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ce réservé du contenu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159592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539552" y="996697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err="1" smtClean="0"/>
              <a:t>Proposal</a:t>
            </a:r>
            <a:r>
              <a:rPr lang="fr-CH" sz="2000" b="1" dirty="0" smtClean="0"/>
              <a:t> of a new structure for the </a:t>
            </a:r>
            <a:r>
              <a:rPr lang="fr-CH" sz="2000" b="1" dirty="0" err="1" smtClean="0"/>
              <a:t>Recommendation</a:t>
            </a:r>
            <a:r>
              <a:rPr lang="fr-CH" sz="2000" b="1" dirty="0" smtClean="0"/>
              <a:t>  </a:t>
            </a:r>
            <a:endParaRPr lang="fr-CH" sz="20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5364088" y="5939772"/>
            <a:ext cx="29523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Source: A. Driza-Maurer (</a:t>
            </a:r>
            <a:r>
              <a:rPr lang="de-DE" sz="1000" dirty="0" err="1" smtClean="0"/>
              <a:t>for</a:t>
            </a:r>
            <a:r>
              <a:rPr lang="de-DE" sz="1000" dirty="0" smtClean="0"/>
              <a:t> IRIS 2016)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3133332606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el 1"/>
          <p:cNvSpPr>
            <a:spLocks noGrp="1"/>
          </p:cNvSpPr>
          <p:nvPr>
            <p:ph type="title"/>
          </p:nvPr>
        </p:nvSpPr>
        <p:spPr bwMode="auto">
          <a:xfrm>
            <a:off x="457200" y="692150"/>
            <a:ext cx="8229600" cy="725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de-DE" altLang="de-DE" sz="2800" b="1" dirty="0" smtClean="0"/>
              <a:t>Next CAHVE </a:t>
            </a:r>
            <a:r>
              <a:rPr lang="de-DE" altLang="de-DE" sz="2800" b="1" dirty="0" err="1" smtClean="0"/>
              <a:t>Steps</a:t>
            </a:r>
            <a:endParaRPr lang="de-DE" altLang="de-DE" sz="2800" dirty="0" smtClean="0"/>
          </a:p>
        </p:txBody>
      </p:sp>
      <p:sp>
        <p:nvSpPr>
          <p:cNvPr id="22531" name="Inhaltsplatzhalter 2"/>
          <p:cNvSpPr>
            <a:spLocks noGrp="1"/>
          </p:cNvSpPr>
          <p:nvPr>
            <p:ph idx="1"/>
          </p:nvPr>
        </p:nvSpPr>
        <p:spPr bwMode="auto">
          <a:xfrm>
            <a:off x="468313" y="1196975"/>
            <a:ext cx="8229600" cy="45259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defRPr/>
            </a:pPr>
            <a:endParaRPr lang="de-DE" dirty="0" smtClean="0"/>
          </a:p>
          <a:p>
            <a:pPr marL="0" indent="0">
              <a:defRPr/>
            </a:pPr>
            <a:r>
              <a:rPr lang="de-DE" b="1" dirty="0" smtClean="0"/>
              <a:t>2nd Phase </a:t>
            </a:r>
            <a:r>
              <a:rPr lang="de-DE" b="1" dirty="0" err="1" smtClean="0"/>
              <a:t>of</a:t>
            </a:r>
            <a:r>
              <a:rPr lang="de-DE" b="1" dirty="0" smtClean="0"/>
              <a:t> Update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Rec</a:t>
            </a:r>
            <a:r>
              <a:rPr lang="de-DE" dirty="0" smtClean="0"/>
              <a:t>(2004)11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begun</a:t>
            </a:r>
            <a:r>
              <a:rPr lang="de-DE" dirty="0" smtClean="0"/>
              <a:t>: </a:t>
            </a:r>
          </a:p>
          <a:p>
            <a:pPr>
              <a:defRPr/>
            </a:pPr>
            <a:endParaRPr lang="de-DE" dirty="0" smtClean="0"/>
          </a:p>
          <a:p>
            <a:pPr>
              <a:buFontTx/>
              <a:buChar char="•"/>
              <a:defRPr/>
            </a:pPr>
            <a:r>
              <a:rPr lang="de-DE" dirty="0" smtClean="0"/>
              <a:t>CAHVE </a:t>
            </a:r>
            <a:r>
              <a:rPr lang="de-DE" dirty="0" err="1" smtClean="0"/>
              <a:t>decision</a:t>
            </a:r>
            <a:r>
              <a:rPr lang="de-DE" dirty="0" smtClean="0"/>
              <a:t>: Ardita Driza Maurer </a:t>
            </a:r>
            <a:r>
              <a:rPr lang="de-DE" dirty="0" err="1" smtClean="0"/>
              <a:t>acts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lead</a:t>
            </a:r>
            <a:r>
              <a:rPr lang="de-DE" dirty="0" smtClean="0"/>
              <a:t> legal expert</a:t>
            </a:r>
          </a:p>
          <a:p>
            <a:pPr>
              <a:buFontTx/>
              <a:buChar char="•"/>
              <a:defRPr/>
            </a:pPr>
            <a:endParaRPr lang="de-DE" dirty="0"/>
          </a:p>
          <a:p>
            <a:pPr>
              <a:buFontTx/>
              <a:buChar char="•"/>
              <a:defRPr/>
            </a:pPr>
            <a:r>
              <a:rPr lang="de-DE" dirty="0" smtClean="0"/>
              <a:t>Core </a:t>
            </a:r>
            <a:r>
              <a:rPr lang="de-DE" dirty="0" err="1" smtClean="0"/>
              <a:t>group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experts</a:t>
            </a:r>
            <a:r>
              <a:rPr lang="de-DE" dirty="0" smtClean="0"/>
              <a:t> </a:t>
            </a:r>
            <a:r>
              <a:rPr lang="de-DE" dirty="0" err="1" smtClean="0"/>
              <a:t>provides</a:t>
            </a:r>
            <a:r>
              <a:rPr lang="de-DE" dirty="0" smtClean="0"/>
              <a:t> </a:t>
            </a:r>
            <a:r>
              <a:rPr lang="de-DE" dirty="0" err="1" smtClean="0"/>
              <a:t>input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different </a:t>
            </a:r>
            <a:r>
              <a:rPr lang="de-DE" dirty="0" err="1" smtClean="0"/>
              <a:t>areas</a:t>
            </a:r>
            <a:r>
              <a:rPr lang="de-DE" dirty="0" smtClean="0"/>
              <a:t>, </a:t>
            </a:r>
            <a:r>
              <a:rPr lang="de-DE" dirty="0" err="1" smtClean="0"/>
              <a:t>at</a:t>
            </a:r>
            <a:r>
              <a:rPr lang="de-DE" dirty="0" smtClean="0"/>
              <a:t> least </a:t>
            </a:r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member</a:t>
            </a:r>
            <a:r>
              <a:rPr lang="de-DE" dirty="0" smtClean="0"/>
              <a:t> </a:t>
            </a:r>
            <a:r>
              <a:rPr lang="de-DE" dirty="0" err="1" smtClean="0"/>
              <a:t>states</a:t>
            </a:r>
            <a:r>
              <a:rPr lang="de-DE" dirty="0" smtClean="0"/>
              <a:t> </a:t>
            </a:r>
            <a:r>
              <a:rPr lang="de-DE" dirty="0" err="1" smtClean="0"/>
              <a:t>involved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start</a:t>
            </a:r>
            <a:r>
              <a:rPr lang="de-DE" dirty="0" smtClean="0"/>
              <a:t> (</a:t>
            </a:r>
            <a:r>
              <a:rPr lang="de-DE" dirty="0" err="1" smtClean="0"/>
              <a:t>Chairs</a:t>
            </a:r>
            <a:r>
              <a:rPr lang="de-DE" dirty="0" smtClean="0"/>
              <a:t>)</a:t>
            </a:r>
            <a:br>
              <a:rPr lang="de-DE" dirty="0" smtClean="0"/>
            </a:br>
            <a:endParaRPr lang="de-DE" dirty="0" smtClean="0"/>
          </a:p>
          <a:p>
            <a:pPr>
              <a:buFontTx/>
              <a:buChar char="•"/>
              <a:defRPr/>
            </a:pPr>
            <a:r>
              <a:rPr lang="de-DE" dirty="0" smtClean="0"/>
              <a:t>“</a:t>
            </a:r>
            <a:r>
              <a:rPr lang="de-DE" dirty="0" err="1" smtClean="0"/>
              <a:t>Drafts</a:t>
            </a:r>
            <a:r>
              <a:rPr lang="de-DE" dirty="0" smtClean="0"/>
              <a:t>“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discussed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CAHVE </a:t>
            </a:r>
            <a:r>
              <a:rPr lang="de-DE" dirty="0" err="1" smtClean="0"/>
              <a:t>participants</a:t>
            </a:r>
            <a:r>
              <a:rPr lang="de-DE" dirty="0" smtClean="0"/>
              <a:t> </a:t>
            </a:r>
            <a:r>
              <a:rPr lang="de-DE" dirty="0" err="1" smtClean="0"/>
              <a:t>through</a:t>
            </a:r>
            <a:r>
              <a:rPr lang="de-DE" dirty="0" smtClean="0"/>
              <a:t> an online </a:t>
            </a:r>
            <a:r>
              <a:rPr lang="de-DE" dirty="0" err="1" smtClean="0"/>
              <a:t>platform</a:t>
            </a:r>
            <a:r>
              <a:rPr lang="de-DE" dirty="0" smtClean="0"/>
              <a:t> (</a:t>
            </a:r>
            <a:r>
              <a:rPr lang="de-DE" dirty="0" err="1" smtClean="0"/>
              <a:t>review</a:t>
            </a:r>
            <a:r>
              <a:rPr lang="de-DE" dirty="0" smtClean="0"/>
              <a:t>, </a:t>
            </a:r>
            <a:r>
              <a:rPr lang="de-DE" dirty="0" err="1" smtClean="0"/>
              <a:t>proposals</a:t>
            </a:r>
            <a:r>
              <a:rPr lang="de-DE" dirty="0" smtClean="0"/>
              <a:t>, </a:t>
            </a:r>
            <a:r>
              <a:rPr lang="de-DE" dirty="0" err="1" smtClean="0"/>
              <a:t>working</a:t>
            </a:r>
            <a:r>
              <a:rPr lang="de-DE" dirty="0" smtClean="0"/>
              <a:t> on final </a:t>
            </a:r>
            <a:r>
              <a:rPr lang="de-DE" dirty="0" err="1" smtClean="0"/>
              <a:t>draft</a:t>
            </a:r>
            <a:r>
              <a:rPr lang="de-DE" dirty="0" smtClean="0"/>
              <a:t>)</a:t>
            </a:r>
            <a:br>
              <a:rPr lang="de-DE" dirty="0" smtClean="0"/>
            </a:br>
            <a:endParaRPr lang="de-DE" dirty="0" smtClean="0"/>
          </a:p>
          <a:p>
            <a:pPr>
              <a:buFontTx/>
              <a:buChar char="•"/>
              <a:defRPr/>
            </a:pPr>
            <a:r>
              <a:rPr lang="de-DE" dirty="0" smtClean="0"/>
              <a:t>Terms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reference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2016 </a:t>
            </a:r>
            <a:r>
              <a:rPr lang="de-DE" dirty="0" err="1" smtClean="0"/>
              <a:t>allow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another</a:t>
            </a:r>
            <a:r>
              <a:rPr lang="de-DE" dirty="0" smtClean="0"/>
              <a:t> </a:t>
            </a:r>
            <a:r>
              <a:rPr lang="de-DE" dirty="0" err="1" smtClean="0"/>
              <a:t>plenary</a:t>
            </a:r>
            <a:r>
              <a:rPr lang="de-DE" dirty="0" smtClean="0"/>
              <a:t> </a:t>
            </a:r>
            <a:r>
              <a:rPr lang="de-DE" dirty="0" err="1" smtClean="0"/>
              <a:t>meeting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additional informal </a:t>
            </a:r>
            <a:r>
              <a:rPr lang="de-DE" dirty="0" err="1" smtClean="0"/>
              <a:t>meetings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core</a:t>
            </a:r>
            <a:r>
              <a:rPr lang="de-DE" dirty="0" smtClean="0"/>
              <a:t> </a:t>
            </a:r>
            <a:r>
              <a:rPr lang="de-DE" dirty="0" err="1" smtClean="0"/>
              <a:t>group</a:t>
            </a:r>
            <a:r>
              <a:rPr lang="de-DE" dirty="0" smtClean="0"/>
              <a:t> </a:t>
            </a:r>
            <a:r>
              <a:rPr lang="de-DE" dirty="0" err="1" smtClean="0"/>
              <a:t>meetings</a:t>
            </a:r>
            <a:r>
              <a:rPr lang="de-DE" dirty="0" smtClean="0"/>
              <a:t> (</a:t>
            </a:r>
            <a:r>
              <a:rPr lang="de-DE" dirty="0" err="1" smtClean="0"/>
              <a:t>until</a:t>
            </a:r>
            <a:r>
              <a:rPr lang="de-DE" dirty="0" smtClean="0"/>
              <a:t> end </a:t>
            </a:r>
            <a:r>
              <a:rPr lang="de-DE" dirty="0" err="1" smtClean="0"/>
              <a:t>of</a:t>
            </a:r>
            <a:r>
              <a:rPr lang="de-DE" dirty="0" smtClean="0"/>
              <a:t> 2016)</a:t>
            </a:r>
          </a:p>
          <a:p>
            <a:pPr>
              <a:defRPr/>
            </a:pPr>
            <a:endParaRPr lang="de-DE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el 1"/>
          <p:cNvSpPr>
            <a:spLocks noGrp="1"/>
          </p:cNvSpPr>
          <p:nvPr>
            <p:ph type="title"/>
          </p:nvPr>
        </p:nvSpPr>
        <p:spPr bwMode="auto">
          <a:xfrm>
            <a:off x="457200" y="692150"/>
            <a:ext cx="8229600" cy="725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de-DE" altLang="de-DE" sz="2800" b="1" dirty="0" smtClean="0"/>
              <a:t>Council </a:t>
            </a:r>
            <a:r>
              <a:rPr lang="de-DE" altLang="de-DE" sz="2800" b="1" dirty="0" err="1" smtClean="0"/>
              <a:t>of</a:t>
            </a:r>
            <a:r>
              <a:rPr lang="de-DE" altLang="de-DE" sz="2800" b="1" dirty="0" smtClean="0"/>
              <a:t> Europe </a:t>
            </a:r>
            <a:r>
              <a:rPr lang="de-DE" altLang="de-DE" sz="2800" b="1" dirty="0" err="1" smtClean="0"/>
              <a:t>and</a:t>
            </a:r>
            <a:r>
              <a:rPr lang="de-DE" altLang="de-DE" sz="2800" b="1" dirty="0" smtClean="0"/>
              <a:t> E-</a:t>
            </a:r>
            <a:r>
              <a:rPr lang="de-DE" altLang="de-DE" sz="2800" b="1" dirty="0" err="1" smtClean="0"/>
              <a:t>Voting</a:t>
            </a:r>
            <a:endParaRPr lang="de-DE" altLang="de-DE" sz="2800" dirty="0" smtClean="0"/>
          </a:p>
        </p:txBody>
      </p:sp>
      <p:sp>
        <p:nvSpPr>
          <p:cNvPr id="34819" name="Inhaltsplatzhalter 2"/>
          <p:cNvSpPr>
            <a:spLocks noGrp="1"/>
          </p:cNvSpPr>
          <p:nvPr>
            <p:ph idx="1"/>
          </p:nvPr>
        </p:nvSpPr>
        <p:spPr bwMode="auto">
          <a:xfrm>
            <a:off x="468313" y="1196975"/>
            <a:ext cx="8229600" cy="60483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  <a:defRPr/>
            </a:pPr>
            <a:endParaRPr lang="de-DE" altLang="de-DE" sz="1800" dirty="0" smtClean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altLang="de-DE" b="1" dirty="0" smtClean="0"/>
              <a:t>Council of Europe continues to </a:t>
            </a:r>
            <a:r>
              <a:rPr lang="de-DE" altLang="de-DE" b="1" dirty="0" err="1" smtClean="0"/>
              <a:t>play</a:t>
            </a:r>
            <a:r>
              <a:rPr lang="de-DE" altLang="de-DE" b="1" dirty="0" smtClean="0"/>
              <a:t> strong </a:t>
            </a:r>
            <a:r>
              <a:rPr lang="de-DE" altLang="de-DE" b="1" dirty="0" err="1" smtClean="0"/>
              <a:t>role</a:t>
            </a:r>
            <a:r>
              <a:rPr lang="de-DE" altLang="de-DE" b="1" dirty="0" smtClean="0"/>
              <a:t> </a:t>
            </a:r>
            <a:r>
              <a:rPr lang="de-DE" altLang="de-DE" dirty="0" smtClean="0"/>
              <a:t>in </a:t>
            </a:r>
            <a:r>
              <a:rPr lang="de-DE" altLang="de-DE" dirty="0" err="1" smtClean="0"/>
              <a:t>the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field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of</a:t>
            </a:r>
            <a:r>
              <a:rPr lang="de-DE" altLang="de-DE" dirty="0" smtClean="0"/>
              <a:t> e-</a:t>
            </a:r>
            <a:r>
              <a:rPr lang="de-DE" altLang="de-DE" dirty="0" err="1" smtClean="0"/>
              <a:t>voting</a:t>
            </a:r>
            <a:r>
              <a:rPr lang="de-DE" altLang="de-DE" dirty="0" smtClean="0"/>
              <a:t> </a:t>
            </a:r>
            <a:r>
              <a:rPr lang="de-DE" altLang="de-DE" dirty="0" smtClean="0">
                <a:sym typeface="Wingdings" panose="05000000000000000000" pitchFamily="2" charset="2"/>
              </a:rPr>
              <a:t></a:t>
            </a:r>
            <a:r>
              <a:rPr lang="de-DE" altLang="de-DE" dirty="0" smtClean="0"/>
              <a:t> Ad-hoc </a:t>
            </a:r>
            <a:r>
              <a:rPr lang="de-DE" altLang="de-DE" dirty="0" err="1" smtClean="0"/>
              <a:t>Committee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under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Committee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of</a:t>
            </a:r>
            <a:r>
              <a:rPr lang="de-DE" altLang="de-DE" dirty="0" smtClean="0"/>
              <a:t> Ministers</a:t>
            </a:r>
          </a:p>
          <a:p>
            <a:pPr marL="400050" lvl="1" indent="0">
              <a:buNone/>
              <a:defRPr/>
            </a:pPr>
            <a:endParaRPr lang="en-US" sz="2000" b="1" dirty="0"/>
          </a:p>
          <a:p>
            <a:pPr marL="400050" lvl="1" indent="0">
              <a:buNone/>
              <a:defRPr/>
            </a:pPr>
            <a:r>
              <a:rPr lang="en-US" sz="2000" b="1" dirty="0" smtClean="0"/>
              <a:t>Recommendation </a:t>
            </a:r>
            <a:r>
              <a:rPr lang="en-US" sz="2000" b="1" dirty="0"/>
              <a:t>Rec(2004)11 is still the only </a:t>
            </a:r>
            <a:r>
              <a:rPr lang="en-US" sz="2000" b="1" dirty="0" smtClean="0"/>
              <a:t>international (intergovernmental) </a:t>
            </a:r>
            <a:r>
              <a:rPr lang="en-US" sz="2000" b="1" dirty="0"/>
              <a:t>“soft law” instrument regarding e-enabled </a:t>
            </a:r>
            <a:r>
              <a:rPr lang="en-US" sz="2000" b="1" dirty="0" smtClean="0"/>
              <a:t>voting, covering </a:t>
            </a:r>
            <a:r>
              <a:rPr lang="en-US" sz="2000" b="1" dirty="0"/>
              <a:t>legal, technical and operation </a:t>
            </a:r>
            <a:r>
              <a:rPr lang="en-US" sz="2000" b="1" dirty="0" smtClean="0"/>
              <a:t>standards</a:t>
            </a:r>
            <a:endParaRPr lang="de-DE" altLang="de-DE" sz="20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de-DE" altLang="de-DE" dirty="0" smtClean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altLang="de-DE" dirty="0" smtClean="0"/>
              <a:t>1st </a:t>
            </a:r>
            <a:r>
              <a:rPr lang="de-DE" altLang="de-DE" dirty="0" err="1" smtClean="0"/>
              <a:t>Electoral</a:t>
            </a:r>
            <a:r>
              <a:rPr lang="de-DE" altLang="de-DE" dirty="0" smtClean="0"/>
              <a:t> Expert </a:t>
            </a:r>
            <a:r>
              <a:rPr lang="de-DE" altLang="de-DE" dirty="0" err="1" smtClean="0"/>
              <a:t>Debates</a:t>
            </a:r>
            <a:r>
              <a:rPr lang="de-DE" altLang="de-DE" dirty="0" smtClean="0"/>
              <a:t> in </a:t>
            </a:r>
            <a:r>
              <a:rPr lang="de-DE" altLang="de-DE" dirty="0" err="1" smtClean="0"/>
              <a:t>Bucharest</a:t>
            </a:r>
            <a:r>
              <a:rPr lang="de-DE" altLang="de-DE" dirty="0" smtClean="0"/>
              <a:t> on 12-13 April 2016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de-DE" altLang="de-DE" dirty="0" smtClean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altLang="de-DE" dirty="0" smtClean="0"/>
              <a:t>EMB Meeting in </a:t>
            </a:r>
            <a:r>
              <a:rPr lang="de-DE" altLang="de-DE" dirty="0" err="1" smtClean="0"/>
              <a:t>Bucharest</a:t>
            </a:r>
            <a:r>
              <a:rPr lang="de-DE" altLang="de-DE" dirty="0" smtClean="0"/>
              <a:t> on 14-15 April 2016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de-DE" altLang="de-DE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altLang="de-DE" dirty="0" smtClean="0"/>
              <a:t>Council </a:t>
            </a:r>
            <a:r>
              <a:rPr lang="de-DE" altLang="de-DE" dirty="0" err="1" smtClean="0"/>
              <a:t>of</a:t>
            </a:r>
            <a:r>
              <a:rPr lang="de-DE" altLang="de-DE" dirty="0" smtClean="0"/>
              <a:t> Europe Internet </a:t>
            </a:r>
            <a:r>
              <a:rPr lang="de-DE" altLang="de-DE" dirty="0" err="1" smtClean="0"/>
              <a:t>Governance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Strategy</a:t>
            </a:r>
            <a:r>
              <a:rPr lang="de-DE" altLang="de-DE" dirty="0" smtClean="0"/>
              <a:t> 2016-2019 </a:t>
            </a:r>
            <a:br>
              <a:rPr lang="de-DE" altLang="de-DE" dirty="0" smtClean="0"/>
            </a:br>
            <a:r>
              <a:rPr lang="de-DE" altLang="de-DE" dirty="0" smtClean="0"/>
              <a:t>(“E-</a:t>
            </a:r>
            <a:r>
              <a:rPr lang="de-DE" altLang="de-DE" dirty="0" err="1" smtClean="0"/>
              <a:t>Voting</a:t>
            </a:r>
            <a:r>
              <a:rPr lang="de-DE" altLang="de-DE" dirty="0" smtClean="0"/>
              <a:t>“ </a:t>
            </a:r>
            <a:r>
              <a:rPr lang="de-DE" altLang="de-DE" dirty="0" err="1" smtClean="0"/>
              <a:t>explicitly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mentioned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as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future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topic</a:t>
            </a:r>
            <a:r>
              <a:rPr lang="de-DE" altLang="de-DE" dirty="0" smtClean="0"/>
              <a:t>)</a:t>
            </a:r>
          </a:p>
          <a:p>
            <a:pPr>
              <a:defRPr/>
            </a:pPr>
            <a:endParaRPr lang="de-DE" altLang="de-DE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611188" y="1022350"/>
            <a:ext cx="8137525" cy="5373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altLang="de-DE" sz="2800" b="1" dirty="0" smtClean="0">
                <a:solidFill>
                  <a:srgbClr val="C0C0C0"/>
                </a:solidFill>
              </a:rPr>
              <a:t>Towards </a:t>
            </a:r>
            <a:r>
              <a:rPr lang="en-US" altLang="de-DE" sz="2800" b="1" dirty="0">
                <a:solidFill>
                  <a:srgbClr val="C0C0C0"/>
                </a:solidFill>
              </a:rPr>
              <a:t>updating the Recommendation of the </a:t>
            </a:r>
          </a:p>
          <a:p>
            <a:pPr algn="r" eaLnBrk="1" hangingPunct="1"/>
            <a:r>
              <a:rPr lang="en-US" altLang="de-DE" sz="2800" b="1" dirty="0">
                <a:solidFill>
                  <a:srgbClr val="C0C0C0"/>
                </a:solidFill>
              </a:rPr>
              <a:t>Council of Europe’s Committee </a:t>
            </a:r>
          </a:p>
          <a:p>
            <a:pPr algn="r" eaLnBrk="1" hangingPunct="1"/>
            <a:r>
              <a:rPr lang="en-US" altLang="de-DE" sz="2800" b="1" dirty="0">
                <a:solidFill>
                  <a:srgbClr val="C0C0C0"/>
                </a:solidFill>
              </a:rPr>
              <a:t>of Ministers on e-voting</a:t>
            </a:r>
            <a:endParaRPr lang="de-DE" altLang="de-DE" sz="2800" b="1" dirty="0">
              <a:solidFill>
                <a:srgbClr val="C0C0C0"/>
              </a:solidFill>
            </a:endParaRPr>
          </a:p>
          <a:p>
            <a:pPr eaLnBrk="1" hangingPunct="1">
              <a:spcBef>
                <a:spcPct val="20000"/>
              </a:spcBef>
            </a:pPr>
            <a:endParaRPr lang="de-AT" altLang="de-DE" sz="2400" b="1" dirty="0"/>
          </a:p>
          <a:p>
            <a:pPr lvl="1" algn="r" eaLnBrk="1" hangingPunct="1">
              <a:spcBef>
                <a:spcPct val="20000"/>
              </a:spcBef>
            </a:pPr>
            <a:endParaRPr lang="de-AT" altLang="de-DE" sz="2400" b="1" dirty="0" smtClean="0"/>
          </a:p>
          <a:p>
            <a:pPr lvl="1" algn="r" eaLnBrk="1" hangingPunct="1">
              <a:spcBef>
                <a:spcPct val="20000"/>
              </a:spcBef>
            </a:pPr>
            <a:r>
              <a:rPr lang="de-AT" altLang="de-DE" sz="2400" b="1" dirty="0" err="1" smtClean="0"/>
              <a:t>Thank</a:t>
            </a:r>
            <a:r>
              <a:rPr lang="de-AT" altLang="de-DE" sz="2400" b="1" dirty="0" smtClean="0"/>
              <a:t> </a:t>
            </a:r>
            <a:r>
              <a:rPr lang="de-AT" altLang="de-DE" sz="2400" b="1" dirty="0" err="1"/>
              <a:t>You</a:t>
            </a:r>
            <a:r>
              <a:rPr lang="de-AT" altLang="de-DE" sz="2400" b="1" dirty="0"/>
              <a:t>!</a:t>
            </a:r>
          </a:p>
          <a:p>
            <a:pPr lvl="1" algn="r" eaLnBrk="1" hangingPunct="1">
              <a:spcBef>
                <a:spcPct val="20000"/>
              </a:spcBef>
            </a:pPr>
            <a:endParaRPr lang="de-AT" altLang="de-DE" sz="2400" b="1" dirty="0" smtClean="0"/>
          </a:p>
          <a:p>
            <a:pPr lvl="1" algn="r" eaLnBrk="1" hangingPunct="1">
              <a:spcBef>
                <a:spcPct val="20000"/>
              </a:spcBef>
            </a:pPr>
            <a:endParaRPr lang="de-AT" altLang="de-DE" sz="2400" b="1" dirty="0"/>
          </a:p>
          <a:p>
            <a:pPr lvl="1" algn="r" eaLnBrk="1" hangingPunct="1">
              <a:spcBef>
                <a:spcPct val="20000"/>
              </a:spcBef>
            </a:pPr>
            <a:endParaRPr lang="de-AT" altLang="de-DE" sz="2400" b="1" dirty="0"/>
          </a:p>
          <a:p>
            <a:pPr lvl="1" algn="r" eaLnBrk="1" hangingPunct="1">
              <a:spcBef>
                <a:spcPct val="20000"/>
              </a:spcBef>
            </a:pPr>
            <a:r>
              <a:rPr lang="de-AT" altLang="de-DE" sz="2400" b="1" dirty="0">
                <a:hlinkClick r:id="rId3"/>
              </a:rPr>
              <a:t>gregor.wenda@bmi.gv.at</a:t>
            </a:r>
            <a:r>
              <a:rPr lang="de-AT" altLang="de-DE" sz="2400" b="1" dirty="0"/>
              <a:t> </a:t>
            </a:r>
          </a:p>
          <a:p>
            <a:pPr eaLnBrk="1" hangingPunct="1">
              <a:spcBef>
                <a:spcPct val="20000"/>
              </a:spcBef>
            </a:pPr>
            <a:endParaRPr lang="de-AT" altLang="de-DE" sz="2400" b="1" dirty="0"/>
          </a:p>
          <a:p>
            <a:pPr eaLnBrk="1" hangingPunct="1">
              <a:spcBef>
                <a:spcPct val="20000"/>
              </a:spcBef>
            </a:pPr>
            <a:r>
              <a:rPr lang="de-AT" altLang="de-DE" sz="2400" b="1" dirty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5175"/>
            <a:ext cx="8229600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de-AT" altLang="de-DE" sz="2400" b="1" smtClean="0"/>
              <a:t>Council of Europe</a:t>
            </a:r>
            <a:br>
              <a:rPr lang="de-AT" altLang="de-DE" sz="2400" b="1" smtClean="0"/>
            </a:br>
            <a:endParaRPr lang="de-AT" altLang="de-DE" sz="2400" b="1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96887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CE0014"/>
              </a:buClr>
              <a:buFont typeface="Wingdings" pitchFamily="2" charset="2"/>
              <a:buNone/>
              <a:defRPr/>
            </a:pPr>
            <a:r>
              <a:rPr lang="de-DE" sz="2200" b="1" dirty="0" smtClean="0"/>
              <a:t>“</a:t>
            </a:r>
            <a:r>
              <a:rPr lang="de-AT" sz="2200" b="1" dirty="0" smtClean="0"/>
              <a:t>Making </a:t>
            </a:r>
            <a:r>
              <a:rPr lang="de-AT" sz="2200" b="1" dirty="0" err="1" smtClean="0"/>
              <a:t>democratic</a:t>
            </a:r>
            <a:r>
              <a:rPr lang="de-AT" sz="2200" b="1" dirty="0" smtClean="0"/>
              <a:t> </a:t>
            </a:r>
            <a:r>
              <a:rPr lang="de-AT" sz="2200" b="1" dirty="0" err="1" smtClean="0"/>
              <a:t>institutions</a:t>
            </a:r>
            <a:r>
              <a:rPr lang="de-AT" sz="2200" b="1" dirty="0" smtClean="0"/>
              <a:t> </a:t>
            </a:r>
            <a:r>
              <a:rPr lang="de-AT" sz="2200" b="1" dirty="0" err="1" smtClean="0"/>
              <a:t>work</a:t>
            </a:r>
            <a:r>
              <a:rPr lang="de-AT" sz="2200" b="1" dirty="0" smtClean="0"/>
              <a:t>“</a:t>
            </a:r>
            <a:endParaRPr lang="de-DE" sz="2200" b="1" dirty="0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None/>
              <a:defRPr/>
            </a:pPr>
            <a:endParaRPr lang="de-DE" sz="2200" b="1" dirty="0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  <a:defRPr/>
            </a:pPr>
            <a:r>
              <a:rPr lang="de-DE" sz="2200" dirty="0" smtClean="0"/>
              <a:t>Integrated Project </a:t>
            </a:r>
            <a:r>
              <a:rPr lang="de-DE" sz="2200" dirty="0" err="1" smtClean="0"/>
              <a:t>from</a:t>
            </a:r>
            <a:r>
              <a:rPr lang="de-DE" sz="2200" dirty="0" smtClean="0"/>
              <a:t> 2002 </a:t>
            </a:r>
            <a:r>
              <a:rPr lang="de-DE" sz="2200" dirty="0" err="1" smtClean="0"/>
              <a:t>to</a:t>
            </a:r>
            <a:r>
              <a:rPr lang="de-DE" sz="2200" dirty="0" smtClean="0"/>
              <a:t> 2004 (</a:t>
            </a:r>
            <a:r>
              <a:rPr lang="de-DE" sz="2200" b="1" dirty="0" smtClean="0"/>
              <a:t>IP 1</a:t>
            </a:r>
            <a:r>
              <a:rPr lang="de-DE" sz="2200" dirty="0" smtClean="0"/>
              <a:t>)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  <a:defRPr/>
            </a:pPr>
            <a:endParaRPr lang="de-DE" sz="2200" dirty="0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  <a:defRPr/>
            </a:pPr>
            <a:r>
              <a:rPr lang="de-DE" sz="2200" dirty="0" smtClean="0"/>
              <a:t>1st </a:t>
            </a:r>
            <a:r>
              <a:rPr lang="de-DE" sz="2200" dirty="0" err="1" smtClean="0"/>
              <a:t>Exploratory</a:t>
            </a:r>
            <a:r>
              <a:rPr lang="de-DE" sz="2200" dirty="0" smtClean="0"/>
              <a:t> Meeting on e-</a:t>
            </a:r>
            <a:r>
              <a:rPr lang="de-DE" sz="2200" dirty="0" err="1" smtClean="0"/>
              <a:t>voting</a:t>
            </a:r>
            <a:r>
              <a:rPr lang="de-DE" sz="2200" dirty="0" smtClean="0"/>
              <a:t>: 1-2 </a:t>
            </a:r>
            <a:r>
              <a:rPr lang="de-DE" sz="2200" dirty="0" err="1" smtClean="0"/>
              <a:t>July</a:t>
            </a:r>
            <a:r>
              <a:rPr lang="de-DE" sz="2200" dirty="0" smtClean="0"/>
              <a:t> 2002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  <a:defRPr/>
            </a:pPr>
            <a:endParaRPr lang="de-DE" sz="2200" dirty="0" smtClean="0"/>
          </a:p>
          <a:p>
            <a:pPr lvl="1" eaLnBrk="1" hangingPunct="1">
              <a:buClr>
                <a:srgbClr val="CE0014"/>
              </a:buClr>
              <a:buFont typeface="Wingdings" pitchFamily="2" charset="2"/>
              <a:buChar char="Ø"/>
              <a:defRPr/>
            </a:pPr>
            <a:r>
              <a:rPr lang="de-DE" sz="2200" dirty="0" smtClean="0"/>
              <a:t>UK Paper: </a:t>
            </a:r>
            <a:r>
              <a:rPr lang="de-DE" sz="2200" i="1" dirty="0" smtClean="0"/>
              <a:t>“Urgent </a:t>
            </a:r>
            <a:r>
              <a:rPr lang="de-DE" sz="2200" i="1" dirty="0" err="1" smtClean="0"/>
              <a:t>need</a:t>
            </a:r>
            <a:r>
              <a:rPr lang="de-DE" sz="2200" i="1" dirty="0" smtClean="0"/>
              <a:t> </a:t>
            </a:r>
            <a:r>
              <a:rPr lang="de-DE" sz="2200" i="1" dirty="0" err="1" smtClean="0"/>
              <a:t>for</a:t>
            </a:r>
            <a:r>
              <a:rPr lang="de-DE" sz="2200" i="1" dirty="0" smtClean="0"/>
              <a:t> an </a:t>
            </a:r>
            <a:r>
              <a:rPr lang="de-DE" sz="2200" i="1" dirty="0" err="1" smtClean="0"/>
              <a:t>internationally</a:t>
            </a:r>
            <a:r>
              <a:rPr lang="de-DE" sz="2200" i="1" dirty="0" smtClean="0"/>
              <a:t> </a:t>
            </a:r>
            <a:r>
              <a:rPr lang="de-DE" sz="2200" i="1" dirty="0" err="1" smtClean="0"/>
              <a:t>agreed</a:t>
            </a:r>
            <a:r>
              <a:rPr lang="de-DE" sz="2200" i="1" dirty="0" smtClean="0"/>
              <a:t> </a:t>
            </a:r>
            <a:r>
              <a:rPr lang="de-DE" sz="2200" i="1" dirty="0" err="1" smtClean="0"/>
              <a:t>set</a:t>
            </a:r>
            <a:r>
              <a:rPr lang="de-DE" sz="2200" i="1" dirty="0" smtClean="0"/>
              <a:t> </a:t>
            </a:r>
            <a:r>
              <a:rPr lang="de-DE" sz="2200" i="1" dirty="0" err="1" smtClean="0"/>
              <a:t>of</a:t>
            </a:r>
            <a:r>
              <a:rPr lang="de-DE" sz="2200" i="1" dirty="0" smtClean="0"/>
              <a:t> </a:t>
            </a:r>
            <a:r>
              <a:rPr lang="de-DE" sz="2200" i="1" dirty="0" err="1" smtClean="0"/>
              <a:t>standards</a:t>
            </a:r>
            <a:r>
              <a:rPr lang="de-DE" sz="2200" i="1" dirty="0" smtClean="0"/>
              <a:t> on e-</a:t>
            </a:r>
            <a:r>
              <a:rPr lang="de-DE" sz="2200" i="1" dirty="0" err="1" smtClean="0"/>
              <a:t>voting</a:t>
            </a:r>
            <a:r>
              <a:rPr lang="de-DE" sz="2200" i="1" dirty="0" smtClean="0"/>
              <a:t> </a:t>
            </a:r>
            <a:r>
              <a:rPr lang="de-DE" sz="2200" i="1" dirty="0" err="1" smtClean="0"/>
              <a:t>to</a:t>
            </a:r>
            <a:r>
              <a:rPr lang="de-DE" sz="2200" i="1" dirty="0" smtClean="0"/>
              <a:t> </a:t>
            </a:r>
            <a:r>
              <a:rPr lang="de-DE" sz="2200" i="1" dirty="0" err="1" smtClean="0"/>
              <a:t>guide</a:t>
            </a:r>
            <a:r>
              <a:rPr lang="de-DE" sz="2200" i="1" dirty="0" smtClean="0"/>
              <a:t> </a:t>
            </a:r>
            <a:r>
              <a:rPr lang="de-DE" sz="2200" i="1" dirty="0" err="1" smtClean="0"/>
              <a:t>member</a:t>
            </a:r>
            <a:r>
              <a:rPr lang="de-DE" sz="2200" i="1" dirty="0" smtClean="0"/>
              <a:t> </a:t>
            </a:r>
            <a:r>
              <a:rPr lang="de-DE" sz="2200" i="1" dirty="0" err="1" smtClean="0"/>
              <a:t>states</a:t>
            </a:r>
            <a:r>
              <a:rPr lang="de-DE" sz="2200" i="1" dirty="0" smtClean="0"/>
              <a:t>; </a:t>
            </a:r>
            <a:r>
              <a:rPr lang="de-DE" sz="2200" i="1" dirty="0" err="1" smtClean="0"/>
              <a:t>standards</a:t>
            </a:r>
            <a:r>
              <a:rPr lang="de-DE" sz="2200" i="1" dirty="0" smtClean="0"/>
              <a:t> </a:t>
            </a:r>
            <a:r>
              <a:rPr lang="de-DE" sz="2200" i="1" dirty="0" err="1" smtClean="0"/>
              <a:t>should</a:t>
            </a:r>
            <a:r>
              <a:rPr lang="de-DE" sz="2200" i="1" dirty="0" smtClean="0"/>
              <a:t> </a:t>
            </a:r>
            <a:r>
              <a:rPr lang="de-DE" sz="2200" i="1" dirty="0" err="1" smtClean="0"/>
              <a:t>embrace</a:t>
            </a:r>
            <a:r>
              <a:rPr lang="de-DE" sz="2200" i="1" dirty="0" smtClean="0"/>
              <a:t> legal, </a:t>
            </a:r>
            <a:r>
              <a:rPr lang="de-DE" sz="2200" i="1" dirty="0" err="1" smtClean="0"/>
              <a:t>technical</a:t>
            </a:r>
            <a:r>
              <a:rPr lang="de-DE" sz="2200" i="1" dirty="0" smtClean="0"/>
              <a:t> </a:t>
            </a:r>
            <a:r>
              <a:rPr lang="de-DE" sz="2200" i="1" dirty="0" err="1" smtClean="0"/>
              <a:t>and</a:t>
            </a:r>
            <a:r>
              <a:rPr lang="de-DE" sz="2200" i="1" dirty="0" smtClean="0"/>
              <a:t> operational </a:t>
            </a:r>
            <a:r>
              <a:rPr lang="de-DE" sz="2200" i="1" dirty="0" err="1" smtClean="0"/>
              <a:t>standards</a:t>
            </a:r>
            <a:r>
              <a:rPr lang="de-DE" sz="2200" i="1" dirty="0" smtClean="0"/>
              <a:t>“</a:t>
            </a:r>
          </a:p>
          <a:p>
            <a:pPr marL="457200" lvl="1" indent="0" eaLnBrk="1" hangingPunct="1">
              <a:buClr>
                <a:srgbClr val="CE0014"/>
              </a:buClr>
              <a:buFontTx/>
              <a:buNone/>
              <a:defRPr/>
            </a:pPr>
            <a:endParaRPr lang="de-DE" sz="2200" dirty="0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  <a:defRPr/>
            </a:pPr>
            <a:r>
              <a:rPr lang="de-DE" sz="2200" dirty="0" err="1" smtClean="0"/>
              <a:t>Experts</a:t>
            </a:r>
            <a:r>
              <a:rPr lang="de-DE" sz="2200" dirty="0" smtClean="0"/>
              <a:t>‘ </a:t>
            </a:r>
            <a:r>
              <a:rPr lang="de-DE" sz="2200" dirty="0" err="1" smtClean="0"/>
              <a:t>meetings</a:t>
            </a:r>
            <a:r>
              <a:rPr lang="de-DE" sz="2200" dirty="0" smtClean="0"/>
              <a:t> </a:t>
            </a:r>
            <a:r>
              <a:rPr lang="de-DE" sz="2200" dirty="0" err="1" smtClean="0"/>
              <a:t>to</a:t>
            </a:r>
            <a:r>
              <a:rPr lang="de-DE" sz="2200" dirty="0" smtClean="0"/>
              <a:t> </a:t>
            </a:r>
            <a:r>
              <a:rPr lang="de-DE" sz="2200" dirty="0" err="1" smtClean="0"/>
              <a:t>be</a:t>
            </a:r>
            <a:r>
              <a:rPr lang="de-DE" sz="2200" dirty="0" smtClean="0"/>
              <a:t> </a:t>
            </a:r>
            <a:r>
              <a:rPr lang="de-DE" sz="2200" dirty="0" err="1" smtClean="0"/>
              <a:t>initiated</a:t>
            </a:r>
            <a:endParaRPr lang="de-DE" sz="2200" dirty="0" smtClean="0"/>
          </a:p>
          <a:p>
            <a:pPr lvl="1" eaLnBrk="1" hangingPunct="1">
              <a:buClr>
                <a:srgbClr val="CE0014"/>
              </a:buClr>
              <a:buFont typeface="Wingdings" pitchFamily="2" charset="2"/>
              <a:buChar char="Ø"/>
              <a:defRPr/>
            </a:pPr>
            <a:endParaRPr lang="de-DE" sz="20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5175"/>
            <a:ext cx="8229600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de-AT" altLang="de-DE" sz="2400" b="1" smtClean="0"/>
              <a:t>Ad-hoc group of experts</a:t>
            </a:r>
            <a:br>
              <a:rPr lang="de-AT" altLang="de-DE" sz="2400" b="1" smtClean="0"/>
            </a:br>
            <a:endParaRPr lang="de-AT" altLang="de-DE" sz="2400" b="1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229600" cy="4968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CE0014"/>
              </a:buClr>
              <a:buFont typeface="Wingdings" pitchFamily="2" charset="2"/>
              <a:buNone/>
            </a:pPr>
            <a:endParaRPr lang="de-DE" altLang="de-DE" b="1" dirty="0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None/>
            </a:pPr>
            <a:r>
              <a:rPr lang="de-DE" altLang="de-DE" b="1" dirty="0" smtClean="0"/>
              <a:t>“E-</a:t>
            </a:r>
            <a:r>
              <a:rPr lang="de-DE" altLang="de-DE" b="1" dirty="0" err="1" smtClean="0"/>
              <a:t>Voting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Committee</a:t>
            </a:r>
            <a:r>
              <a:rPr lang="de-DE" altLang="de-DE" b="1" dirty="0" smtClean="0"/>
              <a:t>“ </a:t>
            </a:r>
            <a:r>
              <a:rPr lang="de-DE" altLang="de-DE" b="1" dirty="0" err="1" smtClean="0"/>
              <a:t>at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the</a:t>
            </a:r>
            <a:r>
              <a:rPr lang="de-DE" altLang="de-DE" b="1" dirty="0" smtClean="0"/>
              <a:t> Council </a:t>
            </a:r>
            <a:r>
              <a:rPr lang="de-DE" altLang="de-DE" b="1" dirty="0" err="1" smtClean="0"/>
              <a:t>of</a:t>
            </a:r>
            <a:r>
              <a:rPr lang="de-DE" altLang="de-DE" b="1" dirty="0" smtClean="0"/>
              <a:t> Europe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None/>
            </a:pPr>
            <a:r>
              <a:rPr lang="de-DE" altLang="de-DE" b="1" dirty="0" smtClean="0"/>
              <a:t> 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r>
              <a:rPr lang="de-DE" altLang="de-DE" dirty="0" smtClean="0"/>
              <a:t>13 Meetings </a:t>
            </a:r>
            <a:r>
              <a:rPr lang="de-DE" altLang="de-DE" dirty="0" err="1" smtClean="0"/>
              <a:t>from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July</a:t>
            </a:r>
            <a:r>
              <a:rPr lang="de-DE" altLang="de-DE" dirty="0" smtClean="0"/>
              <a:t> 2002 </a:t>
            </a:r>
            <a:r>
              <a:rPr lang="de-DE" altLang="de-DE" dirty="0" err="1" smtClean="0"/>
              <a:t>to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July</a:t>
            </a:r>
            <a:r>
              <a:rPr lang="de-DE" altLang="de-DE" dirty="0" smtClean="0"/>
              <a:t> 2004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r>
              <a:rPr lang="de-DE" altLang="de-DE" dirty="0" smtClean="0"/>
              <a:t>Sub </a:t>
            </a:r>
            <a:r>
              <a:rPr lang="de-DE" altLang="de-DE" dirty="0" err="1" smtClean="0"/>
              <a:t>groups</a:t>
            </a:r>
            <a:r>
              <a:rPr lang="de-DE" altLang="de-DE" dirty="0" smtClean="0"/>
              <a:t>: legal &amp; operational </a:t>
            </a:r>
            <a:r>
              <a:rPr lang="de-DE" altLang="de-DE" dirty="0" err="1" smtClean="0"/>
              <a:t>standards</a:t>
            </a:r>
            <a:r>
              <a:rPr lang="de-DE" altLang="de-DE" dirty="0" smtClean="0"/>
              <a:t>; </a:t>
            </a:r>
            <a:r>
              <a:rPr lang="de-DE" altLang="de-DE" dirty="0" err="1" smtClean="0"/>
              <a:t>technical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standards</a:t>
            </a:r>
            <a:endParaRPr lang="de-DE" altLang="de-DE" dirty="0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endParaRPr lang="de-DE" altLang="de-DE" dirty="0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r>
              <a:rPr lang="de-DE" altLang="de-DE" b="1" dirty="0" smtClean="0"/>
              <a:t>Goal: </a:t>
            </a:r>
            <a:r>
              <a:rPr lang="de-DE" altLang="de-DE" b="1" dirty="0" err="1" smtClean="0"/>
              <a:t>Recommendation</a:t>
            </a:r>
            <a:endParaRPr lang="de-DE" altLang="de-DE" b="1" dirty="0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endParaRPr lang="de-DE" altLang="de-DE" dirty="0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r>
              <a:rPr lang="de-DE" altLang="de-DE" b="1" dirty="0" err="1" smtClean="0"/>
              <a:t>Challenges</a:t>
            </a:r>
            <a:r>
              <a:rPr lang="de-DE" altLang="de-DE" dirty="0" smtClean="0"/>
              <a:t>: </a:t>
            </a:r>
          </a:p>
          <a:p>
            <a:pPr lvl="1" eaLnBrk="1" hangingPunct="1">
              <a:buClr>
                <a:srgbClr val="CE0014"/>
              </a:buClr>
              <a:buFont typeface="Arial" panose="020B0604020202020204" pitchFamily="34" charset="0"/>
              <a:buChar char="•"/>
            </a:pPr>
            <a:r>
              <a:rPr lang="de-DE" altLang="de-DE" sz="2000" dirty="0" err="1" smtClean="0"/>
              <a:t>Broad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variety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of</a:t>
            </a:r>
            <a:r>
              <a:rPr lang="de-DE" altLang="de-DE" sz="2000" dirty="0" smtClean="0"/>
              <a:t> different legal </a:t>
            </a:r>
            <a:r>
              <a:rPr lang="de-DE" altLang="de-DE" sz="2000" dirty="0" err="1" smtClean="0"/>
              <a:t>and</a:t>
            </a:r>
            <a:r>
              <a:rPr lang="de-DE" altLang="de-DE" sz="2000" dirty="0" smtClean="0"/>
              <a:t> administrative </a:t>
            </a:r>
            <a:r>
              <a:rPr lang="de-DE" altLang="de-DE" sz="2000" dirty="0" err="1" smtClean="0"/>
              <a:t>systems</a:t>
            </a:r>
            <a:endParaRPr lang="de-DE" altLang="de-DE" sz="2000" dirty="0" smtClean="0"/>
          </a:p>
          <a:p>
            <a:pPr lvl="1" eaLnBrk="1" hangingPunct="1">
              <a:buClr>
                <a:srgbClr val="CE0014"/>
              </a:buClr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Little </a:t>
            </a:r>
            <a:r>
              <a:rPr lang="de-DE" altLang="de-DE" sz="2000" dirty="0" err="1" smtClean="0"/>
              <a:t>to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no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practical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experience</a:t>
            </a:r>
            <a:r>
              <a:rPr lang="de-DE" altLang="de-DE" sz="2000" dirty="0" smtClean="0"/>
              <a:t> in e-</a:t>
            </a:r>
            <a:r>
              <a:rPr lang="de-DE" altLang="de-DE" sz="2000" dirty="0" err="1" smtClean="0"/>
              <a:t>voting</a:t>
            </a:r>
            <a:endParaRPr lang="de-DE" altLang="de-DE" sz="2000" dirty="0" smtClean="0"/>
          </a:p>
          <a:p>
            <a:pPr lvl="1" eaLnBrk="1" hangingPunct="1">
              <a:buClr>
                <a:srgbClr val="CE0014"/>
              </a:buClr>
              <a:buFont typeface="Arial" panose="020B0604020202020204" pitchFamily="34" charset="0"/>
              <a:buChar char="•"/>
            </a:pPr>
            <a:r>
              <a:rPr lang="de-DE" altLang="de-DE" sz="2000" dirty="0" smtClean="0"/>
              <a:t>Remote </a:t>
            </a:r>
            <a:r>
              <a:rPr lang="de-DE" altLang="de-DE" sz="2000" dirty="0" err="1" smtClean="0"/>
              <a:t>internet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voting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and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machine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voting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covered</a:t>
            </a:r>
            <a:endParaRPr lang="de-DE" altLang="de-DE" sz="2000" dirty="0" smtClean="0"/>
          </a:p>
          <a:p>
            <a:pPr lvl="1" eaLnBrk="1" hangingPunct="1">
              <a:buClr>
                <a:srgbClr val="CE0014"/>
              </a:buClr>
              <a:buFont typeface="Arial" panose="020B0604020202020204" pitchFamily="34" charset="0"/>
              <a:buChar char="•"/>
            </a:pPr>
            <a:r>
              <a:rPr lang="de-DE" altLang="de-DE" sz="2000" dirty="0" err="1" smtClean="0"/>
              <a:t>How</a:t>
            </a:r>
            <a:r>
              <a:rPr lang="de-DE" altLang="de-DE" sz="2000" dirty="0" smtClean="0"/>
              <a:t> will </a:t>
            </a:r>
            <a:r>
              <a:rPr lang="de-DE" altLang="de-DE" sz="2000" dirty="0" err="1" smtClean="0"/>
              <a:t>technology</a:t>
            </a:r>
            <a:r>
              <a:rPr lang="de-DE" altLang="de-DE" sz="2000" dirty="0" smtClean="0"/>
              <a:t> </a:t>
            </a:r>
            <a:r>
              <a:rPr lang="de-DE" altLang="de-DE" sz="2000" dirty="0" err="1" smtClean="0"/>
              <a:t>change</a:t>
            </a:r>
            <a:r>
              <a:rPr lang="de-DE" altLang="de-DE" sz="2000" dirty="0" smtClean="0"/>
              <a:t>? 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endParaRPr lang="de-DE" altLang="de-DE" dirty="0" smtClean="0"/>
          </a:p>
          <a:p>
            <a:pPr lvl="1" eaLnBrk="1" hangingPunct="1">
              <a:buClr>
                <a:srgbClr val="CE0014"/>
              </a:buClr>
              <a:buFont typeface="Wingdings" pitchFamily="2" charset="2"/>
              <a:buChar char="Ø"/>
            </a:pPr>
            <a:endParaRPr lang="de-DE" altLang="de-DE" sz="20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5175"/>
            <a:ext cx="8229600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de-DE" altLang="de-DE" sz="2400" b="1" smtClean="0"/>
              <a:t>Recommendation Rec(2004)11</a:t>
            </a:r>
            <a:br>
              <a:rPr lang="de-DE" altLang="de-DE" sz="2400" b="1" smtClean="0"/>
            </a:br>
            <a:endParaRPr lang="de-AT" altLang="de-DE" sz="2400" b="1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968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CE0014"/>
              </a:buClr>
              <a:buFont typeface="Wingdings" pitchFamily="2" charset="2"/>
              <a:buNone/>
            </a:pPr>
            <a:endParaRPr lang="de-DE" altLang="de-DE" b="1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r>
              <a:rPr lang="de-DE" altLang="de-DE" sz="2200" smtClean="0"/>
              <a:t>Intergovernmental format for decisions 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endParaRPr lang="de-DE" altLang="de-DE" sz="2200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r>
              <a:rPr lang="de-DE" altLang="de-DE" sz="2200" smtClean="0"/>
              <a:t>Proposal for a recommendation by experts in July 2004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endParaRPr lang="de-DE" altLang="de-DE" sz="2200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r>
              <a:rPr lang="de-DE" altLang="de-DE" sz="2200" smtClean="0"/>
              <a:t>Adopted by Committee of Ministers on 30 September 2004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endParaRPr lang="de-DE" altLang="de-DE" sz="2200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r>
              <a:rPr lang="de-DE" altLang="de-DE" sz="2200" smtClean="0"/>
              <a:t>Relatively short text: 112 standards + Explanatory Memorandum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endParaRPr lang="de-DE" altLang="de-DE" sz="2200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r>
              <a:rPr lang="de-DE" altLang="de-DE" sz="2200" smtClean="0"/>
              <a:t>Non-binding document (no Convention!)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endParaRPr lang="de-DE" altLang="de-DE" sz="2200" smtClean="0"/>
          </a:p>
          <a:p>
            <a:pPr eaLnBrk="1" hangingPunct="1">
              <a:lnSpc>
                <a:spcPct val="150000"/>
              </a:lnSpc>
              <a:buClr>
                <a:srgbClr val="CE0014"/>
              </a:buClr>
              <a:buFont typeface="Wingdings" pitchFamily="2" charset="2"/>
              <a:buNone/>
            </a:pPr>
            <a:endParaRPr lang="de-DE" altLang="de-DE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endParaRPr lang="de-DE" altLang="de-DE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endParaRPr lang="de-DE" altLang="de-DE" smtClean="0"/>
          </a:p>
          <a:p>
            <a:pPr lvl="1" eaLnBrk="1" hangingPunct="1">
              <a:buClr>
                <a:srgbClr val="CE0014"/>
              </a:buClr>
              <a:buFont typeface="Wingdings" pitchFamily="2" charset="2"/>
              <a:buChar char="Ø"/>
            </a:pPr>
            <a:endParaRPr lang="de-DE" altLang="de-DE" sz="2000" smtClean="0"/>
          </a:p>
        </p:txBody>
      </p:sp>
      <p:pic>
        <p:nvPicPr>
          <p:cNvPr id="10244" name="Picture 4" descr="Cli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80042">
            <a:off x="6445250" y="346075"/>
            <a:ext cx="2039938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5175"/>
            <a:ext cx="8229600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de-DE" altLang="de-DE" sz="2400" b="1" dirty="0" err="1" smtClean="0"/>
              <a:t>Recommendation</a:t>
            </a:r>
            <a:r>
              <a:rPr lang="de-DE" altLang="de-DE" sz="2400" b="1" dirty="0" smtClean="0"/>
              <a:t> </a:t>
            </a:r>
            <a:r>
              <a:rPr lang="de-DE" altLang="de-DE" sz="2400" b="1" dirty="0" err="1" smtClean="0"/>
              <a:t>Rec</a:t>
            </a:r>
            <a:r>
              <a:rPr lang="de-DE" altLang="de-DE" sz="2400" b="1" dirty="0" smtClean="0"/>
              <a:t>(2004)11</a:t>
            </a:r>
            <a:br>
              <a:rPr lang="de-DE" altLang="de-DE" sz="2400" b="1" dirty="0" smtClean="0"/>
            </a:br>
            <a:endParaRPr lang="de-AT" altLang="de-DE" sz="2400" b="1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968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r>
              <a:rPr lang="de-DE" altLang="de-DE" sz="2200" dirty="0" err="1" smtClean="0"/>
              <a:t>Structure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of</a:t>
            </a:r>
            <a:r>
              <a:rPr lang="de-DE" altLang="de-DE" sz="2200" dirty="0" smtClean="0"/>
              <a:t> </a:t>
            </a:r>
            <a:r>
              <a:rPr lang="de-DE" altLang="de-DE" sz="2200" dirty="0" err="1" smtClean="0"/>
              <a:t>Document</a:t>
            </a:r>
            <a:endParaRPr lang="de-DE" altLang="de-DE" sz="2200" dirty="0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endParaRPr lang="de-DE" altLang="de-DE" sz="2200" dirty="0" smtClean="0"/>
          </a:p>
          <a:p>
            <a:pPr eaLnBrk="1" hangingPunct="1">
              <a:lnSpc>
                <a:spcPct val="150000"/>
              </a:lnSpc>
              <a:buClr>
                <a:srgbClr val="CE0014"/>
              </a:buClr>
              <a:buFont typeface="Wingdings" pitchFamily="2" charset="2"/>
              <a:buNone/>
            </a:pPr>
            <a:endParaRPr lang="de-DE" altLang="de-DE" dirty="0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endParaRPr lang="de-DE" altLang="de-DE" dirty="0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endParaRPr lang="de-DE" altLang="de-DE" dirty="0" smtClean="0"/>
          </a:p>
          <a:p>
            <a:pPr lvl="1" eaLnBrk="1" hangingPunct="1">
              <a:buClr>
                <a:srgbClr val="CE0014"/>
              </a:buClr>
              <a:buFont typeface="Wingdings" pitchFamily="2" charset="2"/>
              <a:buChar char="Ø"/>
            </a:pPr>
            <a:endParaRPr lang="de-DE" altLang="de-DE" sz="2000" dirty="0" smtClean="0"/>
          </a:p>
        </p:txBody>
      </p:sp>
      <p:sp>
        <p:nvSpPr>
          <p:cNvPr id="5" name="Rectangle 3"/>
          <p:cNvSpPr/>
          <p:nvPr/>
        </p:nvSpPr>
        <p:spPr>
          <a:xfrm>
            <a:off x="1331640" y="2508672"/>
            <a:ext cx="6552728" cy="33843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graphicFrame>
        <p:nvGraphicFramePr>
          <p:cNvPr id="6" name="Diagramme 1"/>
          <p:cNvGraphicFramePr/>
          <p:nvPr>
            <p:extLst>
              <p:ext uri="{D42A27DB-BD31-4B8C-83A1-F6EECF244321}">
                <p14:modId xmlns:p14="http://schemas.microsoft.com/office/powerpoint/2010/main" val="1771597904"/>
              </p:ext>
            </p:extLst>
          </p:nvPr>
        </p:nvGraphicFramePr>
        <p:xfrm>
          <a:off x="1524000" y="213285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683568" y="6093296"/>
            <a:ext cx="29523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Source: A. Driza-Maurer (</a:t>
            </a:r>
            <a:r>
              <a:rPr lang="de-DE" sz="1000" dirty="0" err="1" smtClean="0"/>
              <a:t>for</a:t>
            </a:r>
            <a:r>
              <a:rPr lang="de-DE" sz="1000" dirty="0" smtClean="0"/>
              <a:t> IRIS 2016)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35102869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5175"/>
            <a:ext cx="8229600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de-DE" altLang="de-DE" sz="2400" b="1" smtClean="0"/>
              <a:t>Recommendation Rec(2004)11</a:t>
            </a:r>
            <a:br>
              <a:rPr lang="de-DE" altLang="de-DE" sz="2400" b="1" smtClean="0"/>
            </a:br>
            <a:endParaRPr lang="de-AT" altLang="de-DE" sz="2400" b="1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968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CE0014"/>
              </a:buClr>
              <a:buFont typeface="Wingdings" pitchFamily="2" charset="2"/>
              <a:buNone/>
            </a:pPr>
            <a:r>
              <a:rPr lang="de-DE" altLang="de-DE" dirty="0" smtClean="0"/>
              <a:t>Key </a:t>
            </a:r>
            <a:r>
              <a:rPr lang="de-DE" altLang="de-DE" dirty="0" err="1" smtClean="0"/>
              <a:t>elements</a:t>
            </a:r>
            <a:r>
              <a:rPr lang="de-DE" altLang="de-DE" dirty="0" smtClean="0"/>
              <a:t> (</a:t>
            </a:r>
            <a:r>
              <a:rPr lang="de-DE" altLang="de-DE" dirty="0" err="1" smtClean="0"/>
              <a:t>inter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alia</a:t>
            </a:r>
            <a:r>
              <a:rPr lang="de-DE" altLang="de-DE" dirty="0" smtClean="0"/>
              <a:t>):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None/>
            </a:pPr>
            <a:endParaRPr lang="de-DE" altLang="de-DE" dirty="0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r>
              <a:rPr lang="en-US" altLang="de-DE" dirty="0" smtClean="0"/>
              <a:t>“States should consider </a:t>
            </a:r>
            <a:r>
              <a:rPr lang="en-US" altLang="de-DE" b="1" dirty="0" smtClean="0"/>
              <a:t>reviewing their relevant domestic legislation </a:t>
            </a:r>
            <a:r>
              <a:rPr lang="en-US" altLang="de-DE" dirty="0" smtClean="0"/>
              <a:t>in the light of this Recommendation”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r>
              <a:rPr lang="en-US" altLang="de-DE" b="1" dirty="0" smtClean="0"/>
              <a:t>No need to change </a:t>
            </a:r>
            <a:r>
              <a:rPr lang="en-US" altLang="de-DE" dirty="0" smtClean="0"/>
              <a:t>domestic legislation “as long as these domestic voting procedures comply with all the principles of democratic elections and referendums”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r>
              <a:rPr lang="en-US" altLang="de-DE" dirty="0" smtClean="0"/>
              <a:t>E-voting to be </a:t>
            </a:r>
            <a:r>
              <a:rPr lang="en-US" altLang="de-DE" b="1" dirty="0" smtClean="0"/>
              <a:t>as reliable and secure </a:t>
            </a:r>
            <a:r>
              <a:rPr lang="en-US" altLang="de-DE" dirty="0" smtClean="0"/>
              <a:t>as non-electronic elections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r>
              <a:rPr lang="en-US" altLang="de-DE" b="1" dirty="0" smtClean="0"/>
              <a:t>Additional and optional </a:t>
            </a:r>
            <a:r>
              <a:rPr lang="en-US" altLang="de-DE" dirty="0" smtClean="0"/>
              <a:t>voting channel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r>
              <a:rPr lang="en-US" altLang="de-DE" b="1" dirty="0" smtClean="0"/>
              <a:t>Checklist</a:t>
            </a:r>
            <a:r>
              <a:rPr lang="en-US" altLang="de-DE" dirty="0" smtClean="0"/>
              <a:t> for all stages of the electoral process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r>
              <a:rPr lang="en-US" altLang="de-DE" dirty="0" smtClean="0"/>
              <a:t>Minimum standards for </a:t>
            </a:r>
            <a:r>
              <a:rPr lang="en-US" altLang="de-DE" b="1" dirty="0" smtClean="0"/>
              <a:t>remote and non-remote e-voting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r>
              <a:rPr lang="en-US" altLang="de-DE" b="1" dirty="0" smtClean="0"/>
              <a:t>Interoperability</a:t>
            </a:r>
            <a:r>
              <a:rPr lang="en-US" altLang="de-DE" dirty="0" smtClean="0"/>
              <a:t> of e-voting systems to be promoted and ensured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endParaRPr lang="de-DE" altLang="de-DE" dirty="0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endParaRPr lang="de-DE" altLang="de-DE" dirty="0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endParaRPr lang="de-DE" altLang="de-DE" dirty="0" smtClean="0"/>
          </a:p>
          <a:p>
            <a:pPr lvl="1" eaLnBrk="1" hangingPunct="1">
              <a:buClr>
                <a:srgbClr val="CE0014"/>
              </a:buClr>
              <a:buFont typeface="Wingdings" pitchFamily="2" charset="2"/>
              <a:buChar char="Ø"/>
            </a:pPr>
            <a:endParaRPr lang="de-DE" altLang="de-DE" sz="20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5175"/>
            <a:ext cx="8229600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de-AT" altLang="de-DE" sz="2400" b="1" smtClean="0"/>
              <a:t>“Good Governance in the Information Society“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968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CE0014"/>
              </a:buClr>
              <a:buFont typeface="Wingdings" pitchFamily="2" charset="2"/>
              <a:buNone/>
            </a:pPr>
            <a:endParaRPr lang="de-DE" altLang="de-DE" b="1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None/>
            </a:pPr>
            <a:r>
              <a:rPr lang="de-DE" altLang="de-DE" sz="2200" b="1" smtClean="0"/>
              <a:t>New Council of Europe Project from 2005 to 2010 (end)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None/>
            </a:pPr>
            <a:endParaRPr lang="en-US" altLang="de-DE" sz="2200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None/>
            </a:pPr>
            <a:r>
              <a:rPr lang="en-US" altLang="de-DE" sz="2200" smtClean="0"/>
              <a:t> </a:t>
            </a:r>
            <a:r>
              <a:rPr lang="en-US" altLang="de-DE" sz="2200" b="1" smtClean="0"/>
              <a:t>E-Voting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r>
              <a:rPr lang="en-US" altLang="de-DE" sz="2200" smtClean="0"/>
              <a:t>Review Meetings of Rec(2004)11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r>
              <a:rPr lang="en-US" altLang="de-DE" sz="2200" smtClean="0"/>
              <a:t>Working on papers, evaluation reports, commentaries, etc.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None/>
            </a:pPr>
            <a:endParaRPr lang="en-US" altLang="de-DE" sz="2200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None/>
            </a:pPr>
            <a:r>
              <a:rPr lang="en-US" altLang="de-DE" sz="2200" b="1" smtClean="0"/>
              <a:t>E-Democracy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r>
              <a:rPr lang="de-DE" altLang="de-DE" sz="2200" smtClean="0"/>
              <a:t>Working Group CAHDE  (</a:t>
            </a:r>
            <a:r>
              <a:rPr lang="en-GB" altLang="de-DE" sz="2200" smtClean="0"/>
              <a:t>Council of Europe’s Ad Hoc Committee on e-democracy)</a:t>
            </a:r>
            <a:endParaRPr lang="de-DE" altLang="de-DE" sz="2200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r>
              <a:rPr lang="de-DE" altLang="de-DE" sz="2200" smtClean="0"/>
              <a:t>Recommendation </a:t>
            </a:r>
            <a:r>
              <a:rPr lang="en-GB" altLang="de-DE" sz="2200" smtClean="0"/>
              <a:t>Rec(2009)1</a:t>
            </a:r>
            <a:r>
              <a:rPr lang="de-DE" altLang="de-DE" sz="2200" smtClean="0"/>
              <a:t> on e-democracy (adopted by Committee of Ministers in 2009)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endParaRPr lang="de-DE" altLang="de-DE" smtClean="0"/>
          </a:p>
          <a:p>
            <a:pPr lvl="1" eaLnBrk="1" hangingPunct="1">
              <a:buClr>
                <a:srgbClr val="CE0014"/>
              </a:buClr>
              <a:buFont typeface="Wingdings" pitchFamily="2" charset="2"/>
              <a:buChar char="Ø"/>
            </a:pPr>
            <a:endParaRPr lang="de-DE" altLang="de-DE" sz="20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5175"/>
            <a:ext cx="8229600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de-AT" altLang="de-DE" sz="2400" b="1" smtClean="0"/>
              <a:t>Review Meetings re: Rec(2004)11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12875"/>
            <a:ext cx="8229600" cy="4968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CE0014"/>
              </a:buClr>
              <a:buFont typeface="Wingdings" pitchFamily="2" charset="2"/>
              <a:buNone/>
            </a:pPr>
            <a:r>
              <a:rPr lang="de-DE" altLang="de-DE" sz="1000" b="1" smtClean="0"/>
              <a:t>	</a:t>
            </a:r>
            <a:r>
              <a:rPr lang="en-US" altLang="de-DE" smtClean="0"/>
              <a:t>Para. v. of Rec(2004)11:</a:t>
            </a:r>
          </a:p>
          <a:p>
            <a:pPr lvl="1" eaLnBrk="1" hangingPunct="1">
              <a:buClr>
                <a:srgbClr val="CE0014"/>
              </a:buClr>
              <a:buFont typeface="Wingdings" pitchFamily="2" charset="2"/>
              <a:buNone/>
            </a:pPr>
            <a:r>
              <a:rPr lang="en-US" altLang="de-DE" sz="2000" i="1" smtClean="0"/>
              <a:t>	First review after two years </a:t>
            </a:r>
            <a:r>
              <a:rPr lang="en-US" altLang="de-DE" sz="2000" b="1" i="1" smtClean="0"/>
              <a:t>“in order to provide the Council of Europe with a basis for possible further action on e-voting”</a:t>
            </a:r>
            <a:endParaRPr lang="de-DE" altLang="de-DE" sz="2000" b="1" i="1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None/>
            </a:pPr>
            <a:endParaRPr lang="de-DE" altLang="de-DE" b="1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None/>
            </a:pPr>
            <a:r>
              <a:rPr lang="de-DE" altLang="de-DE" b="1" smtClean="0"/>
              <a:t>1st Review Meeting: </a:t>
            </a:r>
            <a:r>
              <a:rPr lang="en-US" altLang="de-DE" smtClean="0"/>
              <a:t>23-24 November 2006, Strasbourg</a:t>
            </a:r>
          </a:p>
          <a:p>
            <a:pPr lvl="1" eaLnBrk="1" hangingPunct="1">
              <a:spcBef>
                <a:spcPct val="0"/>
              </a:spcBef>
              <a:buClr>
                <a:srgbClr val="CE0014"/>
              </a:buClr>
              <a:buFont typeface="Wingdings" pitchFamily="2" charset="2"/>
              <a:buNone/>
            </a:pPr>
            <a:r>
              <a:rPr lang="en-US" altLang="de-DE" smtClean="0"/>
              <a:t>	</a:t>
            </a:r>
            <a:r>
              <a:rPr lang="en-US" altLang="de-DE" sz="1800" i="1" smtClean="0"/>
              <a:t>Rec. accepted by member states “as a valid and currently the only internationally agreed benchmark by which to assess and evaluate e-voting systems.”</a:t>
            </a:r>
            <a:r>
              <a:rPr lang="en-US" altLang="de-DE" sz="1800" smtClean="0"/>
              <a:t> 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None/>
            </a:pPr>
            <a:endParaRPr lang="de-DE" altLang="de-DE" b="1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None/>
            </a:pPr>
            <a:r>
              <a:rPr lang="de-DE" altLang="de-DE" b="1" smtClean="0"/>
              <a:t>2nd Review Meeting: </a:t>
            </a:r>
            <a:r>
              <a:rPr lang="en-US" altLang="de-DE" smtClean="0"/>
              <a:t>15-17 October 2008, Madrid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None/>
            </a:pPr>
            <a:r>
              <a:rPr lang="en-US" altLang="de-DE" b="1" smtClean="0"/>
              <a:t>3rd Review Meeting: </a:t>
            </a:r>
            <a:r>
              <a:rPr lang="en-US" altLang="de-DE" smtClean="0"/>
              <a:t>16-17 November 2010, Strasbourg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None/>
            </a:pPr>
            <a:r>
              <a:rPr lang="en-US" altLang="de-DE" b="1" smtClean="0"/>
              <a:t>4th Review Meeting in 2012 </a:t>
            </a:r>
            <a:r>
              <a:rPr lang="en-US" altLang="de-DE" b="1" i="1" smtClean="0"/>
              <a:t>(see later)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None/>
            </a:pPr>
            <a:r>
              <a:rPr lang="en-US" altLang="de-DE" b="1" smtClean="0"/>
              <a:t>5</a:t>
            </a:r>
            <a:r>
              <a:rPr lang="en-US" altLang="de-DE" b="1" baseline="30000" smtClean="0"/>
              <a:t>th</a:t>
            </a:r>
            <a:r>
              <a:rPr lang="en-US" altLang="de-DE" b="1" smtClean="0"/>
              <a:t> Review Meeting in 2014 </a:t>
            </a:r>
            <a:r>
              <a:rPr lang="en-US" altLang="de-DE" b="1" i="1" smtClean="0"/>
              <a:t>(see later)</a:t>
            </a:r>
          </a:p>
          <a:p>
            <a:pPr eaLnBrk="1" hangingPunct="1">
              <a:buClr>
                <a:srgbClr val="CE0014"/>
              </a:buClr>
              <a:buFont typeface="Wingdings" pitchFamily="2" charset="2"/>
              <a:buNone/>
            </a:pPr>
            <a:endParaRPr lang="en-US" altLang="de-DE" smtClean="0"/>
          </a:p>
          <a:p>
            <a:pPr eaLnBrk="1" hangingPunct="1">
              <a:buClr>
                <a:srgbClr val="CE0014"/>
              </a:buClr>
              <a:buFont typeface="Wingdings" pitchFamily="2" charset="2"/>
              <a:buChar char="Ø"/>
            </a:pPr>
            <a:endParaRPr lang="de-DE" altLang="de-DE" smtClean="0"/>
          </a:p>
          <a:p>
            <a:pPr lvl="1" eaLnBrk="1" hangingPunct="1">
              <a:buClr>
                <a:srgbClr val="CE0014"/>
              </a:buClr>
              <a:buFont typeface="Wingdings" pitchFamily="2" charset="2"/>
              <a:buChar char="Ø"/>
            </a:pPr>
            <a:endParaRPr lang="de-DE" altLang="de-DE" sz="2000" smtClean="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009775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 b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1227</Words>
  <Application>Microsoft Office PowerPoint</Application>
  <PresentationFormat>Affichage à l'écran (4:3)</PresentationFormat>
  <Paragraphs>274</Paragraphs>
  <Slides>27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Standarddesign</vt:lpstr>
      <vt:lpstr>Présentation PowerPoint</vt:lpstr>
      <vt:lpstr>How it started …</vt:lpstr>
      <vt:lpstr>Council of Europe </vt:lpstr>
      <vt:lpstr>Ad-hoc group of experts </vt:lpstr>
      <vt:lpstr>Recommendation Rec(2004)11 </vt:lpstr>
      <vt:lpstr>Recommendation Rec(2004)11 </vt:lpstr>
      <vt:lpstr>Recommendation Rec(2004)11 </vt:lpstr>
      <vt:lpstr>“Good Governance in the Information Society“ </vt:lpstr>
      <vt:lpstr>Review Meetings re: Rec(2004)11</vt:lpstr>
      <vt:lpstr>Finishing the Project “Good Governance in the Information Society“ (until end of 2010) </vt:lpstr>
      <vt:lpstr>Where is Rec(2004)11 used as a reference?</vt:lpstr>
      <vt:lpstr>Towards an update?</vt:lpstr>
      <vt:lpstr>Informal Experts’ Meeting in Vienna</vt:lpstr>
      <vt:lpstr>Further steps in 2014</vt:lpstr>
      <vt:lpstr>5th Review Meeting</vt:lpstr>
      <vt:lpstr>Foundation of “CAHVE“ (1)</vt:lpstr>
      <vt:lpstr>Foundation of “CAHVE“ (2)</vt:lpstr>
      <vt:lpstr>Foundation of “CAHVE“ (3)</vt:lpstr>
      <vt:lpstr>Foundation of “CAHVE“ (5) </vt:lpstr>
      <vt:lpstr>First CAHVE Meeting (1) </vt:lpstr>
      <vt:lpstr>First CAHVE Meeting (2) </vt:lpstr>
      <vt:lpstr>First CAHVE Meeting (3) </vt:lpstr>
      <vt:lpstr>First CAHVE Meeting (4) </vt:lpstr>
      <vt:lpstr>Présentation PowerPoint</vt:lpstr>
      <vt:lpstr>Next CAHVE Steps</vt:lpstr>
      <vt:lpstr>Council of Europe and E-Voting</vt:lpstr>
      <vt:lpstr>Présentation PowerPoint</vt:lpstr>
    </vt:vector>
  </TitlesOfParts>
  <Company>BM.I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Dokuteam</dc:creator>
  <cp:lastModifiedBy>DI-POL Rosy</cp:lastModifiedBy>
  <cp:revision>163</cp:revision>
  <dcterms:created xsi:type="dcterms:W3CDTF">2005-09-13T12:37:03Z</dcterms:created>
  <dcterms:modified xsi:type="dcterms:W3CDTF">2016-05-24T12:43:50Z</dcterms:modified>
</cp:coreProperties>
</file>